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tags/tag6.xml" ContentType="application/vnd.openxmlformats-officedocument.presentationml.tags+xml"/>
  <Override PartName="/ppt/tags/tag8.xml" ContentType="application/vnd.openxmlformats-officedocument.presentationml.tags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tags/tag4.xml" ContentType="application/vnd.openxmlformats-officedocument.presentationml.tags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tags/tag2.xml" ContentType="application/vnd.openxmlformats-officedocument.presentationml.tags+xml"/>
  <Override PartName="/ppt/notesSlides/notesSlide18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tags/tag16.xml" ContentType="application/vnd.openxmlformats-officedocument.presentationml.tags+xml"/>
  <Override PartName="/ppt/tags/tag18.xml" ContentType="application/vnd.openxmlformats-officedocument.presentationml.tags+xml"/>
  <Override PartName="/docProps/custom.xml" ContentType="application/vnd.openxmlformats-officedocument.custom-properties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14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12.xml" ContentType="application/vnd.openxmlformats-officedocument.presentationml.tags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20.xml" ContentType="application/vnd.openxmlformats-officedocument.presentationml.tags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7.xml" ContentType="application/vnd.openxmlformats-officedocument.presentationml.tags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ags/tag5.xml" ContentType="application/vnd.openxmlformats-officedocument.presentationml.tags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tags/tag3.xml" ContentType="application/vnd.openxmlformats-officedocument.presentationml.tags+xml"/>
  <Override PartName="/ppt/notesSlides/notesSlide1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tags/tag1.xml" ContentType="application/vnd.openxmlformats-officedocument.presentationml.tags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tags/tag19.xml" ContentType="application/vnd.openxmlformats-officedocument.presentationml.tags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notesSlides/notesSlide13.xml" ContentType="application/vnd.openxmlformats-officedocument.presentationml.notesSlide+xml"/>
  <Override PartName="/ppt/tags/tag17.xml" ContentType="application/vnd.openxmlformats-officedocument.presentationml.tags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15.xml" ContentType="application/vnd.openxmlformats-officedocument.presentationml.tags+xml"/>
  <Override PartName="/ppt/notesSlides/notesSlide6.xml" ContentType="application/vnd.openxmlformats-officedocument.presentationml.notesSlide+xml"/>
  <Override PartName="/ppt/tags/tag13.xml" ContentType="application/vnd.openxmlformats-officedocument.presentationml.tag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256" r:id="rId2"/>
    <p:sldId id="302" r:id="rId3"/>
    <p:sldId id="567" r:id="rId4"/>
    <p:sldId id="583" r:id="rId5"/>
    <p:sldId id="584" r:id="rId6"/>
    <p:sldId id="585" r:id="rId7"/>
    <p:sldId id="568" r:id="rId8"/>
    <p:sldId id="582" r:id="rId9"/>
    <p:sldId id="574" r:id="rId10"/>
    <p:sldId id="592" r:id="rId11"/>
    <p:sldId id="593" r:id="rId12"/>
    <p:sldId id="594" r:id="rId13"/>
    <p:sldId id="595" r:id="rId14"/>
    <p:sldId id="571" r:id="rId15"/>
    <p:sldId id="576" r:id="rId16"/>
    <p:sldId id="578" r:id="rId17"/>
    <p:sldId id="572" r:id="rId18"/>
    <p:sldId id="579" r:id="rId19"/>
    <p:sldId id="596" r:id="rId20"/>
    <p:sldId id="597" r:id="rId21"/>
    <p:sldId id="320" r:id="rId22"/>
  </p:sldIdLst>
  <p:sldSz cx="12192000" cy="6858000"/>
  <p:notesSz cx="6858000" cy="9144000"/>
  <p:custDataLst>
    <p:tags r:id="rId2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E91AF"/>
    <a:srgbClr val="1973C9"/>
    <a:srgbClr val="DBEEF4"/>
    <a:srgbClr val="DDEFF3"/>
    <a:srgbClr val="0A96AD"/>
    <a:srgbClr val="0F98B8"/>
    <a:srgbClr val="1C6CCF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82" d="100"/>
          <a:sy n="82" d="100"/>
        </p:scale>
        <p:origin x="-691" y="-91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6C064A-D61B-4B21-B757-51A9B82445B8}" type="datetimeFigureOut">
              <a:rPr lang="en-US" smtClean="0"/>
              <a:pPr/>
              <a:t>7/7/2024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305E07-67EA-4042-A3F6-853A8AD8D209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6183B4-BBCE-457C-B81B-4757008CE932}" type="datetimeFigureOut">
              <a:rPr lang="zh-CN" altLang="en-US" smtClean="0"/>
              <a:pPr/>
              <a:t>2024/7/7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809712-F270-4D80-BB6B-847B60E22AC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A5F825-9C29-43CC-BB96-80A60E9689F0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A5F825-9C29-43CC-BB96-80A60E9689F0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A5F825-9C29-43CC-BB96-80A60E9689F0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A5F825-9C29-43CC-BB96-80A60E9689F0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A5F825-9C29-43CC-BB96-80A60E9689F0}" type="slidenum">
              <a:rPr lang="zh-CN" altLang="en-US" smtClean="0"/>
              <a:pPr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A5F825-9C29-43CC-BB96-80A60E9689F0}" type="slidenum">
              <a:rPr lang="zh-CN" altLang="en-US" smtClean="0"/>
              <a:pPr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A5F825-9C29-43CC-BB96-80A60E9689F0}" type="slidenum">
              <a:rPr lang="zh-CN" altLang="en-US" smtClean="0"/>
              <a:pPr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A5F825-9C29-43CC-BB96-80A60E9689F0}" type="slidenum">
              <a:rPr lang="zh-CN" altLang="en-US" smtClean="0"/>
              <a:pPr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A5F825-9C29-43CC-BB96-80A60E9689F0}" type="slidenum">
              <a:rPr lang="zh-CN" altLang="en-US" smtClean="0"/>
              <a:pPr/>
              <a:t>18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A5F825-9C29-43CC-BB96-80A60E9689F0}" type="slidenum">
              <a:rPr lang="zh-CN" altLang="en-US" smtClean="0"/>
              <a:pPr/>
              <a:t>19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A5F825-9C29-43CC-BB96-80A60E9689F0}" type="slidenum">
              <a:rPr lang="zh-CN" altLang="en-US" smtClean="0"/>
              <a:pPr/>
              <a:t>20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A5F825-9C29-43CC-BB96-80A60E9689F0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A5F825-9C29-43CC-BB96-80A60E9689F0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A5F825-9C29-43CC-BB96-80A60E9689F0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A5F825-9C29-43CC-BB96-80A60E9689F0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A5F825-9C29-43CC-BB96-80A60E9689F0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A5F825-9C29-43CC-BB96-80A60E9689F0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A5F825-9C29-43CC-BB96-80A60E9689F0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A5F825-9C29-43CC-BB96-80A60E9689F0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2C720-7C4D-4B0E-B832-0444B6198578}" type="datetimeFigureOut">
              <a:rPr lang="zh-CN" altLang="en-US" smtClean="0"/>
              <a:pPr/>
              <a:t>2024/7/7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ADBFA-87FE-4072-B785-26FF2A87A9B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randomBar dir="vert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2C720-7C4D-4B0E-B832-0444B6198578}" type="datetimeFigureOut">
              <a:rPr lang="zh-CN" altLang="en-US" smtClean="0"/>
              <a:pPr/>
              <a:t>2024/7/7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ADBFA-87FE-4072-B785-26FF2A87A9B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randomBar dir="vert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2C720-7C4D-4B0E-B832-0444B6198578}" type="datetimeFigureOut">
              <a:rPr lang="zh-CN" altLang="en-US" smtClean="0"/>
              <a:pPr/>
              <a:t>2024/7/7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ADBFA-87FE-4072-B785-26FF2A87A9B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randomBar dir="vert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2C720-7C4D-4B0E-B832-0444B6198578}" type="datetimeFigureOut">
              <a:rPr lang="zh-CN" altLang="en-US" smtClean="0"/>
              <a:pPr/>
              <a:t>2024/7/7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ADBFA-87FE-4072-B785-26FF2A87A9B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randomBar dir="vert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2C720-7C4D-4B0E-B832-0444B6198578}" type="datetimeFigureOut">
              <a:rPr lang="zh-CN" altLang="en-US" smtClean="0"/>
              <a:pPr/>
              <a:t>2024/7/7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ADBFA-87FE-4072-B785-26FF2A87A9B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randomBar dir="vert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2C720-7C4D-4B0E-B832-0444B6198578}" type="datetimeFigureOut">
              <a:rPr lang="zh-CN" altLang="en-US" smtClean="0"/>
              <a:pPr/>
              <a:t>2024/7/7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ADBFA-87FE-4072-B785-26FF2A87A9B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randomBar dir="vert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2C720-7C4D-4B0E-B832-0444B6198578}" type="datetimeFigureOut">
              <a:rPr lang="zh-CN" altLang="en-US" smtClean="0"/>
              <a:pPr/>
              <a:t>2024/7/7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ADBFA-87FE-4072-B785-26FF2A87A9B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randomBar dir="vert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2C720-7C4D-4B0E-B832-0444B6198578}" type="datetimeFigureOut">
              <a:rPr lang="zh-CN" altLang="en-US" smtClean="0"/>
              <a:pPr/>
              <a:t>2024/7/7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ADBFA-87FE-4072-B785-26FF2A87A9B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randomBar dir="vert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2C720-7C4D-4B0E-B832-0444B6198578}" type="datetimeFigureOut">
              <a:rPr lang="zh-CN" altLang="en-US" smtClean="0"/>
              <a:pPr/>
              <a:t>2024/7/7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ADBFA-87FE-4072-B785-26FF2A87A9B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randomBar dir="vert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2C720-7C4D-4B0E-B832-0444B6198578}" type="datetimeFigureOut">
              <a:rPr lang="zh-CN" altLang="en-US" smtClean="0"/>
              <a:pPr/>
              <a:t>2024/7/7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ADBFA-87FE-4072-B785-26FF2A87A9B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randomBar dir="vert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2C720-7C4D-4B0E-B832-0444B6198578}" type="datetimeFigureOut">
              <a:rPr lang="zh-CN" altLang="en-US" smtClean="0"/>
              <a:pPr/>
              <a:t>2024/7/7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ADBFA-87FE-4072-B785-26FF2A87A9B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randomBar dir="vert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52C720-7C4D-4B0E-B832-0444B6198578}" type="datetimeFigureOut">
              <a:rPr lang="zh-CN" altLang="en-US" smtClean="0"/>
              <a:pPr/>
              <a:t>2024/7/7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FADBFA-87FE-4072-B785-26FF2A87A9B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randomBar dir="vert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0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1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2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3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4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5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6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7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8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9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0.xml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9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标题 1"/>
          <p:cNvSpPr txBox="1"/>
          <p:nvPr/>
        </p:nvSpPr>
        <p:spPr>
          <a:xfrm>
            <a:off x="3931104" y="3896140"/>
            <a:ext cx="4323523" cy="35436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思源宋体 CN" panose="02020400000000000000" pitchFamily="18" charset="-122"/>
              <a:ea typeface="思源宋体 CN" panose="02020400000000000000" pitchFamily="18" charset="-122"/>
              <a:cs typeface="有爱魔兽圆体 CN Medium" panose="020B0602040504020204" pitchFamily="34" charset="-122"/>
            </a:endParaRPr>
          </a:p>
        </p:txBody>
      </p:sp>
      <p:sp>
        <p:nvSpPr>
          <p:cNvPr id="5" name="文本框 3"/>
          <p:cNvSpPr txBox="1"/>
          <p:nvPr/>
        </p:nvSpPr>
        <p:spPr>
          <a:xfrm>
            <a:off x="351542" y="192846"/>
            <a:ext cx="109291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dirty="0" err="1" smtClean="0">
                <a:solidFill>
                  <a:srgbClr val="C00000"/>
                </a:solidFill>
                <a:latin typeface="Arial Black" panose="020B0A04020102020204" charset="0"/>
                <a:cs typeface="Arial Black" panose="020B0A04020102020204" charset="0"/>
                <a:sym typeface="+mn-ea"/>
              </a:rPr>
              <a:t>Himanshu</a:t>
            </a:r>
            <a:r>
              <a:rPr lang="en-US" sz="2800" dirty="0" smtClean="0">
                <a:solidFill>
                  <a:srgbClr val="C00000"/>
                </a:solidFill>
                <a:latin typeface="Arial Black" panose="020B0A04020102020204" charset="0"/>
                <a:cs typeface="Arial Black" panose="020B0A04020102020204" charset="0"/>
                <a:sym typeface="+mn-ea"/>
              </a:rPr>
              <a:t> Kumar Singh</a:t>
            </a:r>
            <a:endParaRPr sz="2800" dirty="0">
              <a:solidFill>
                <a:srgbClr val="C00000"/>
              </a:solidFill>
              <a:latin typeface="Arial Black" panose="020B0A04020102020204" charset="0"/>
              <a:cs typeface="Arial Black" panose="020B0A04020102020204" charset="0"/>
              <a:sym typeface="+mn-ea"/>
            </a:endParaRPr>
          </a:p>
        </p:txBody>
      </p:sp>
      <p:pic>
        <p:nvPicPr>
          <p:cNvPr id="6" name="Picture 5" descr="Screenshot (1337)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83567" y="774442"/>
            <a:ext cx="9349273" cy="5738326"/>
          </a:xfrm>
          <a:prstGeom prst="rect">
            <a:avLst/>
          </a:prstGeom>
        </p:spPr>
      </p:pic>
    </p:spTree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1452088" y="4822774"/>
            <a:ext cx="811089" cy="2070192"/>
            <a:chOff x="10624628" y="2857500"/>
            <a:chExt cx="1567371" cy="4000500"/>
          </a:xfrm>
        </p:grpSpPr>
        <p:sp>
          <p:nvSpPr>
            <p:cNvPr id="20" name="直角三角形 19"/>
            <p:cNvSpPr/>
            <p:nvPr/>
          </p:nvSpPr>
          <p:spPr>
            <a:xfrm flipH="1">
              <a:off x="10944224" y="2857500"/>
              <a:ext cx="1247775" cy="4000500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4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6" name="直角三角形 25"/>
            <p:cNvSpPr/>
            <p:nvPr/>
          </p:nvSpPr>
          <p:spPr>
            <a:xfrm flipH="1">
              <a:off x="10624628" y="2956264"/>
              <a:ext cx="1567371" cy="3901736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4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8" name="直角三角形 47"/>
            <p:cNvSpPr/>
            <p:nvPr/>
          </p:nvSpPr>
          <p:spPr>
            <a:xfrm flipH="1">
              <a:off x="11327906" y="2956264"/>
              <a:ext cx="864093" cy="3901736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4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9" name="直角三角形 48"/>
            <p:cNvSpPr/>
            <p:nvPr/>
          </p:nvSpPr>
          <p:spPr>
            <a:xfrm flipH="1">
              <a:off x="11718523" y="2956264"/>
              <a:ext cx="473476" cy="3901736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4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grpSp>
        <p:nvGrpSpPr>
          <p:cNvPr id="3" name="组合 49"/>
          <p:cNvGrpSpPr/>
          <p:nvPr/>
        </p:nvGrpSpPr>
        <p:grpSpPr>
          <a:xfrm rot="10800000">
            <a:off x="-11681" y="-25979"/>
            <a:ext cx="811089" cy="2070192"/>
            <a:chOff x="10624628" y="2857500"/>
            <a:chExt cx="1567371" cy="4000500"/>
          </a:xfrm>
        </p:grpSpPr>
        <p:sp>
          <p:nvSpPr>
            <p:cNvPr id="51" name="直角三角形 50"/>
            <p:cNvSpPr/>
            <p:nvPr/>
          </p:nvSpPr>
          <p:spPr>
            <a:xfrm flipH="1">
              <a:off x="10944224" y="2857500"/>
              <a:ext cx="1247775" cy="4000500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4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2" name="直角三角形 51"/>
            <p:cNvSpPr/>
            <p:nvPr/>
          </p:nvSpPr>
          <p:spPr>
            <a:xfrm flipH="1">
              <a:off x="10624628" y="2956264"/>
              <a:ext cx="1567371" cy="3901736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4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3" name="直角三角形 52"/>
            <p:cNvSpPr/>
            <p:nvPr/>
          </p:nvSpPr>
          <p:spPr>
            <a:xfrm flipH="1">
              <a:off x="11327906" y="2956264"/>
              <a:ext cx="864093" cy="3901736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4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4" name="直角三角形 53"/>
            <p:cNvSpPr/>
            <p:nvPr/>
          </p:nvSpPr>
          <p:spPr>
            <a:xfrm flipH="1">
              <a:off x="11718523" y="2956264"/>
              <a:ext cx="473476" cy="3901736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4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pic>
        <p:nvPicPr>
          <p:cNvPr id="12" name="Picture 11" descr="Screenshot (1354)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29209" y="469528"/>
            <a:ext cx="11307997" cy="597792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slow">
    <p:randomBar dir="vert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1452088" y="4822774"/>
            <a:ext cx="811089" cy="2070192"/>
            <a:chOff x="10624628" y="2857500"/>
            <a:chExt cx="1567371" cy="4000500"/>
          </a:xfrm>
        </p:grpSpPr>
        <p:sp>
          <p:nvSpPr>
            <p:cNvPr id="20" name="直角三角形 19"/>
            <p:cNvSpPr/>
            <p:nvPr/>
          </p:nvSpPr>
          <p:spPr>
            <a:xfrm flipH="1">
              <a:off x="10944224" y="2857500"/>
              <a:ext cx="1247775" cy="4000500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4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6" name="直角三角形 25"/>
            <p:cNvSpPr/>
            <p:nvPr/>
          </p:nvSpPr>
          <p:spPr>
            <a:xfrm flipH="1">
              <a:off x="10624628" y="2956264"/>
              <a:ext cx="1567371" cy="3901736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4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8" name="直角三角形 47"/>
            <p:cNvSpPr/>
            <p:nvPr/>
          </p:nvSpPr>
          <p:spPr>
            <a:xfrm flipH="1">
              <a:off x="11327906" y="2956264"/>
              <a:ext cx="864093" cy="3901736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4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9" name="直角三角形 48"/>
            <p:cNvSpPr/>
            <p:nvPr/>
          </p:nvSpPr>
          <p:spPr>
            <a:xfrm flipH="1">
              <a:off x="11718523" y="2956264"/>
              <a:ext cx="473476" cy="3901736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4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grpSp>
        <p:nvGrpSpPr>
          <p:cNvPr id="3" name="组合 49"/>
          <p:cNvGrpSpPr/>
          <p:nvPr/>
        </p:nvGrpSpPr>
        <p:grpSpPr>
          <a:xfrm rot="10800000">
            <a:off x="-11681" y="-25979"/>
            <a:ext cx="811089" cy="2070192"/>
            <a:chOff x="10624628" y="2857500"/>
            <a:chExt cx="1567371" cy="4000500"/>
          </a:xfrm>
        </p:grpSpPr>
        <p:sp>
          <p:nvSpPr>
            <p:cNvPr id="51" name="直角三角形 50"/>
            <p:cNvSpPr/>
            <p:nvPr/>
          </p:nvSpPr>
          <p:spPr>
            <a:xfrm flipH="1">
              <a:off x="10944224" y="2857500"/>
              <a:ext cx="1247775" cy="4000500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4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2" name="直角三角形 51"/>
            <p:cNvSpPr/>
            <p:nvPr/>
          </p:nvSpPr>
          <p:spPr>
            <a:xfrm flipH="1">
              <a:off x="10624628" y="2956264"/>
              <a:ext cx="1567371" cy="3901736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4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3" name="直角三角形 52"/>
            <p:cNvSpPr/>
            <p:nvPr/>
          </p:nvSpPr>
          <p:spPr>
            <a:xfrm flipH="1">
              <a:off x="11327906" y="2956264"/>
              <a:ext cx="864093" cy="3901736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4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4" name="直角三角形 53"/>
            <p:cNvSpPr/>
            <p:nvPr/>
          </p:nvSpPr>
          <p:spPr>
            <a:xfrm flipH="1">
              <a:off x="11718523" y="2956264"/>
              <a:ext cx="473476" cy="3901736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4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pic>
        <p:nvPicPr>
          <p:cNvPr id="13" name="Picture 12" descr="Screenshot (1356)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5087" y="681133"/>
            <a:ext cx="11663167" cy="5570377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slow">
    <p:randomBar dir="vert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1452088" y="4822774"/>
            <a:ext cx="811089" cy="2070192"/>
            <a:chOff x="10624628" y="2857500"/>
            <a:chExt cx="1567371" cy="4000500"/>
          </a:xfrm>
        </p:grpSpPr>
        <p:sp>
          <p:nvSpPr>
            <p:cNvPr id="20" name="直角三角形 19"/>
            <p:cNvSpPr/>
            <p:nvPr/>
          </p:nvSpPr>
          <p:spPr>
            <a:xfrm flipH="1">
              <a:off x="10944224" y="2857500"/>
              <a:ext cx="1247775" cy="4000500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4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6" name="直角三角形 25"/>
            <p:cNvSpPr/>
            <p:nvPr/>
          </p:nvSpPr>
          <p:spPr>
            <a:xfrm flipH="1">
              <a:off x="10624628" y="2956264"/>
              <a:ext cx="1567371" cy="3901736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4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8" name="直角三角形 47"/>
            <p:cNvSpPr/>
            <p:nvPr/>
          </p:nvSpPr>
          <p:spPr>
            <a:xfrm flipH="1">
              <a:off x="11327906" y="2956264"/>
              <a:ext cx="864093" cy="3901736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4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9" name="直角三角形 48"/>
            <p:cNvSpPr/>
            <p:nvPr/>
          </p:nvSpPr>
          <p:spPr>
            <a:xfrm flipH="1">
              <a:off x="11718523" y="2956264"/>
              <a:ext cx="473476" cy="3901736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4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grpSp>
        <p:nvGrpSpPr>
          <p:cNvPr id="3" name="组合 49"/>
          <p:cNvGrpSpPr/>
          <p:nvPr/>
        </p:nvGrpSpPr>
        <p:grpSpPr>
          <a:xfrm rot="10800000">
            <a:off x="-11681" y="-25979"/>
            <a:ext cx="811089" cy="2070192"/>
            <a:chOff x="10624628" y="2857500"/>
            <a:chExt cx="1567371" cy="4000500"/>
          </a:xfrm>
        </p:grpSpPr>
        <p:sp>
          <p:nvSpPr>
            <p:cNvPr id="51" name="直角三角形 50"/>
            <p:cNvSpPr/>
            <p:nvPr/>
          </p:nvSpPr>
          <p:spPr>
            <a:xfrm flipH="1">
              <a:off x="10944224" y="2857500"/>
              <a:ext cx="1247775" cy="4000500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4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2" name="直角三角形 51"/>
            <p:cNvSpPr/>
            <p:nvPr/>
          </p:nvSpPr>
          <p:spPr>
            <a:xfrm flipH="1">
              <a:off x="10624628" y="2956264"/>
              <a:ext cx="1567371" cy="3901736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4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3" name="直角三角形 52"/>
            <p:cNvSpPr/>
            <p:nvPr/>
          </p:nvSpPr>
          <p:spPr>
            <a:xfrm flipH="1">
              <a:off x="11327906" y="2956264"/>
              <a:ext cx="864093" cy="3901736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4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4" name="直角三角形 53"/>
            <p:cNvSpPr/>
            <p:nvPr/>
          </p:nvSpPr>
          <p:spPr>
            <a:xfrm flipH="1">
              <a:off x="11718523" y="2956264"/>
              <a:ext cx="473476" cy="3901736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4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pic>
        <p:nvPicPr>
          <p:cNvPr id="12" name="Picture 11" descr="Screenshot (1358)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2996" y="727787"/>
            <a:ext cx="11504001" cy="5458409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slow">
    <p:randomBar dir="vert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1452088" y="4822774"/>
            <a:ext cx="811089" cy="2070192"/>
            <a:chOff x="10624628" y="2857500"/>
            <a:chExt cx="1567371" cy="4000500"/>
          </a:xfrm>
        </p:grpSpPr>
        <p:sp>
          <p:nvSpPr>
            <p:cNvPr id="20" name="直角三角形 19"/>
            <p:cNvSpPr/>
            <p:nvPr/>
          </p:nvSpPr>
          <p:spPr>
            <a:xfrm flipH="1">
              <a:off x="10944224" y="2857500"/>
              <a:ext cx="1247775" cy="4000500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4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6" name="直角三角形 25"/>
            <p:cNvSpPr/>
            <p:nvPr/>
          </p:nvSpPr>
          <p:spPr>
            <a:xfrm flipH="1">
              <a:off x="10624628" y="2956264"/>
              <a:ext cx="1567371" cy="3901736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4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8" name="直角三角形 47"/>
            <p:cNvSpPr/>
            <p:nvPr/>
          </p:nvSpPr>
          <p:spPr>
            <a:xfrm flipH="1">
              <a:off x="11327906" y="2956264"/>
              <a:ext cx="864093" cy="3901736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4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9" name="直角三角形 48"/>
            <p:cNvSpPr/>
            <p:nvPr/>
          </p:nvSpPr>
          <p:spPr>
            <a:xfrm flipH="1">
              <a:off x="11718523" y="2956264"/>
              <a:ext cx="473476" cy="3901736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4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grpSp>
        <p:nvGrpSpPr>
          <p:cNvPr id="3" name="组合 49"/>
          <p:cNvGrpSpPr/>
          <p:nvPr/>
        </p:nvGrpSpPr>
        <p:grpSpPr>
          <a:xfrm rot="10800000">
            <a:off x="-11681" y="-25979"/>
            <a:ext cx="811089" cy="2070192"/>
            <a:chOff x="10624628" y="2857500"/>
            <a:chExt cx="1567371" cy="4000500"/>
          </a:xfrm>
        </p:grpSpPr>
        <p:sp>
          <p:nvSpPr>
            <p:cNvPr id="51" name="直角三角形 50"/>
            <p:cNvSpPr/>
            <p:nvPr/>
          </p:nvSpPr>
          <p:spPr>
            <a:xfrm flipH="1">
              <a:off x="10944224" y="2857500"/>
              <a:ext cx="1247775" cy="4000500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4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2" name="直角三角形 51"/>
            <p:cNvSpPr/>
            <p:nvPr/>
          </p:nvSpPr>
          <p:spPr>
            <a:xfrm flipH="1">
              <a:off x="10624628" y="2956264"/>
              <a:ext cx="1567371" cy="3901736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4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3" name="直角三角形 52"/>
            <p:cNvSpPr/>
            <p:nvPr/>
          </p:nvSpPr>
          <p:spPr>
            <a:xfrm flipH="1">
              <a:off x="11327906" y="2956264"/>
              <a:ext cx="864093" cy="3901736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4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4" name="直角三角形 53"/>
            <p:cNvSpPr/>
            <p:nvPr/>
          </p:nvSpPr>
          <p:spPr>
            <a:xfrm flipH="1">
              <a:off x="11718523" y="2956264"/>
              <a:ext cx="473476" cy="3901736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4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pic>
        <p:nvPicPr>
          <p:cNvPr id="12" name="Picture 11" descr="Screenshot (1359)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89841" y="503853"/>
            <a:ext cx="11029884" cy="5859626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slow">
    <p:randomBar dir="vert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1452088" y="4822774"/>
            <a:ext cx="811089" cy="2070192"/>
            <a:chOff x="10624628" y="2857500"/>
            <a:chExt cx="1567371" cy="4000500"/>
          </a:xfrm>
        </p:grpSpPr>
        <p:sp>
          <p:nvSpPr>
            <p:cNvPr id="20" name="直角三角形 19"/>
            <p:cNvSpPr/>
            <p:nvPr/>
          </p:nvSpPr>
          <p:spPr>
            <a:xfrm flipH="1">
              <a:off x="10944224" y="2857500"/>
              <a:ext cx="1247775" cy="4000500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4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6" name="直角三角形 25"/>
            <p:cNvSpPr/>
            <p:nvPr/>
          </p:nvSpPr>
          <p:spPr>
            <a:xfrm flipH="1">
              <a:off x="10624628" y="2956264"/>
              <a:ext cx="1567371" cy="3901736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4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8" name="直角三角形 47"/>
            <p:cNvSpPr/>
            <p:nvPr/>
          </p:nvSpPr>
          <p:spPr>
            <a:xfrm flipH="1">
              <a:off x="11327906" y="2956264"/>
              <a:ext cx="864093" cy="3901736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4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9" name="直角三角形 48"/>
            <p:cNvSpPr/>
            <p:nvPr/>
          </p:nvSpPr>
          <p:spPr>
            <a:xfrm flipH="1">
              <a:off x="11718523" y="2956264"/>
              <a:ext cx="473476" cy="3901736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4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grpSp>
        <p:nvGrpSpPr>
          <p:cNvPr id="3" name="组合 49"/>
          <p:cNvGrpSpPr/>
          <p:nvPr/>
        </p:nvGrpSpPr>
        <p:grpSpPr>
          <a:xfrm rot="10800000">
            <a:off x="-11681" y="-25979"/>
            <a:ext cx="811089" cy="2070192"/>
            <a:chOff x="10624628" y="2857500"/>
            <a:chExt cx="1567371" cy="4000500"/>
          </a:xfrm>
        </p:grpSpPr>
        <p:sp>
          <p:nvSpPr>
            <p:cNvPr id="51" name="直角三角形 50"/>
            <p:cNvSpPr/>
            <p:nvPr/>
          </p:nvSpPr>
          <p:spPr>
            <a:xfrm flipH="1">
              <a:off x="10944224" y="2857500"/>
              <a:ext cx="1247775" cy="4000500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4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2" name="直角三角形 51"/>
            <p:cNvSpPr/>
            <p:nvPr/>
          </p:nvSpPr>
          <p:spPr>
            <a:xfrm flipH="1">
              <a:off x="10624628" y="2956264"/>
              <a:ext cx="1567371" cy="3901736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4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3" name="直角三角形 52"/>
            <p:cNvSpPr/>
            <p:nvPr/>
          </p:nvSpPr>
          <p:spPr>
            <a:xfrm flipH="1">
              <a:off x="11327906" y="2956264"/>
              <a:ext cx="864093" cy="3901736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4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4" name="直角三角形 53"/>
            <p:cNvSpPr/>
            <p:nvPr/>
          </p:nvSpPr>
          <p:spPr>
            <a:xfrm flipH="1">
              <a:off x="11718523" y="2956264"/>
              <a:ext cx="473476" cy="3901736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4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827404" y="183515"/>
            <a:ext cx="109291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 smtClean="0">
                <a:solidFill>
                  <a:srgbClr val="00B0F0"/>
                </a:solidFill>
                <a:latin typeface="Arial Black" panose="020B0A04020102020204" charset="0"/>
                <a:cs typeface="Arial Black" panose="020B0A04020102020204" charset="0"/>
                <a:sym typeface="+mn-ea"/>
              </a:rPr>
              <a:t>2. </a:t>
            </a:r>
            <a:r>
              <a:rPr lang="en-US" sz="2800" dirty="0" smtClean="0">
                <a:solidFill>
                  <a:srgbClr val="00B0F0"/>
                </a:solidFill>
                <a:latin typeface="Arial Black" pitchFamily="34" charset="0"/>
              </a:rPr>
              <a:t>Create an App Service Plan :-</a:t>
            </a:r>
            <a:endParaRPr sz="2800" dirty="0">
              <a:solidFill>
                <a:srgbClr val="00B0F0"/>
              </a:solidFill>
              <a:latin typeface="Arial Black" pitchFamily="34" charset="0"/>
              <a:cs typeface="Arial Black" panose="020B0A04020102020204" charset="0"/>
              <a:sym typeface="+mn-ea"/>
            </a:endParaRPr>
          </a:p>
        </p:txBody>
      </p:sp>
      <p:pic>
        <p:nvPicPr>
          <p:cNvPr id="13" name="Picture 12" descr="Screenshot (1362)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0" y="783770"/>
            <a:ext cx="5711598" cy="3760238"/>
          </a:xfrm>
          <a:prstGeom prst="rect">
            <a:avLst/>
          </a:prstGeom>
        </p:spPr>
      </p:pic>
      <p:pic>
        <p:nvPicPr>
          <p:cNvPr id="14" name="Picture 13" descr="Screenshot (1361)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086321" y="2435290"/>
            <a:ext cx="7105679" cy="4422710"/>
          </a:xfrm>
          <a:prstGeom prst="rect">
            <a:avLst/>
          </a:prstGeom>
        </p:spPr>
      </p:pic>
      <p:cxnSp>
        <p:nvCxnSpPr>
          <p:cNvPr id="22" name="Straight Arrow Connector 21"/>
          <p:cNvCxnSpPr/>
          <p:nvPr/>
        </p:nvCxnSpPr>
        <p:spPr>
          <a:xfrm>
            <a:off x="3023119" y="3582955"/>
            <a:ext cx="2873828" cy="242596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custDataLst>
      <p:tags r:id="rId1"/>
    </p:custDataLst>
  </p:cSld>
  <p:clrMapOvr>
    <a:masterClrMapping/>
  </p:clrMapOvr>
  <p:transition spd="slow">
    <p:randomBar dir="vert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1452088" y="4822774"/>
            <a:ext cx="811089" cy="2070192"/>
            <a:chOff x="10624628" y="2857500"/>
            <a:chExt cx="1567371" cy="4000500"/>
          </a:xfrm>
        </p:grpSpPr>
        <p:sp>
          <p:nvSpPr>
            <p:cNvPr id="20" name="直角三角形 19"/>
            <p:cNvSpPr/>
            <p:nvPr/>
          </p:nvSpPr>
          <p:spPr>
            <a:xfrm flipH="1">
              <a:off x="10944224" y="2857500"/>
              <a:ext cx="1247775" cy="4000500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4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6" name="直角三角形 25"/>
            <p:cNvSpPr/>
            <p:nvPr/>
          </p:nvSpPr>
          <p:spPr>
            <a:xfrm flipH="1">
              <a:off x="10624628" y="2956264"/>
              <a:ext cx="1567371" cy="3901736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4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8" name="直角三角形 47"/>
            <p:cNvSpPr/>
            <p:nvPr/>
          </p:nvSpPr>
          <p:spPr>
            <a:xfrm flipH="1">
              <a:off x="11327906" y="2956264"/>
              <a:ext cx="864093" cy="3901736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4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9" name="直角三角形 48"/>
            <p:cNvSpPr/>
            <p:nvPr/>
          </p:nvSpPr>
          <p:spPr>
            <a:xfrm flipH="1">
              <a:off x="11718523" y="2956264"/>
              <a:ext cx="473476" cy="3901736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4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grpSp>
        <p:nvGrpSpPr>
          <p:cNvPr id="3" name="组合 49"/>
          <p:cNvGrpSpPr/>
          <p:nvPr/>
        </p:nvGrpSpPr>
        <p:grpSpPr>
          <a:xfrm rot="10800000">
            <a:off x="-11681" y="-25979"/>
            <a:ext cx="811089" cy="2070192"/>
            <a:chOff x="10624628" y="2857500"/>
            <a:chExt cx="1567371" cy="4000500"/>
          </a:xfrm>
        </p:grpSpPr>
        <p:sp>
          <p:nvSpPr>
            <p:cNvPr id="51" name="直角三角形 50"/>
            <p:cNvSpPr/>
            <p:nvPr/>
          </p:nvSpPr>
          <p:spPr>
            <a:xfrm flipH="1">
              <a:off x="10944224" y="2857500"/>
              <a:ext cx="1247775" cy="4000500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4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2" name="直角三角形 51"/>
            <p:cNvSpPr/>
            <p:nvPr/>
          </p:nvSpPr>
          <p:spPr>
            <a:xfrm flipH="1">
              <a:off x="10624628" y="2956264"/>
              <a:ext cx="1567371" cy="3901736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4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3" name="直角三角形 52"/>
            <p:cNvSpPr/>
            <p:nvPr/>
          </p:nvSpPr>
          <p:spPr>
            <a:xfrm flipH="1">
              <a:off x="11327906" y="2956264"/>
              <a:ext cx="864093" cy="3901736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4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4" name="直角三角形 53"/>
            <p:cNvSpPr/>
            <p:nvPr/>
          </p:nvSpPr>
          <p:spPr>
            <a:xfrm flipH="1">
              <a:off x="11718523" y="2956264"/>
              <a:ext cx="473476" cy="3901736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4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pic>
        <p:nvPicPr>
          <p:cNvPr id="13" name="Picture 12" descr="Screenshot (1363)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0" y="261257"/>
            <a:ext cx="4786604" cy="5444762"/>
          </a:xfrm>
          <a:prstGeom prst="rect">
            <a:avLst/>
          </a:prstGeom>
        </p:spPr>
      </p:pic>
      <p:pic>
        <p:nvPicPr>
          <p:cNvPr id="14" name="Picture 13" descr="Screenshot (1364)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583323" y="1947780"/>
            <a:ext cx="7608677" cy="4910220"/>
          </a:xfrm>
          <a:prstGeom prst="rect">
            <a:avLst/>
          </a:prstGeom>
        </p:spPr>
      </p:pic>
      <p:sp>
        <p:nvSpPr>
          <p:cNvPr id="18" name="Striped Right Arrow 17"/>
          <p:cNvSpPr/>
          <p:nvPr/>
        </p:nvSpPr>
        <p:spPr>
          <a:xfrm>
            <a:off x="3191069" y="4562669"/>
            <a:ext cx="2416629" cy="895739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</p:cSld>
  <p:clrMapOvr>
    <a:masterClrMapping/>
  </p:clrMapOvr>
  <p:transition spd="slow">
    <p:randomBar dir="vert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1452088" y="4822774"/>
            <a:ext cx="811089" cy="2070192"/>
            <a:chOff x="10624628" y="2857500"/>
            <a:chExt cx="1567371" cy="4000500"/>
          </a:xfrm>
        </p:grpSpPr>
        <p:sp>
          <p:nvSpPr>
            <p:cNvPr id="20" name="直角三角形 19"/>
            <p:cNvSpPr/>
            <p:nvPr/>
          </p:nvSpPr>
          <p:spPr>
            <a:xfrm flipH="1">
              <a:off x="10944224" y="2857500"/>
              <a:ext cx="1247775" cy="4000500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4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6" name="直角三角形 25"/>
            <p:cNvSpPr/>
            <p:nvPr/>
          </p:nvSpPr>
          <p:spPr>
            <a:xfrm flipH="1">
              <a:off x="10624628" y="2956264"/>
              <a:ext cx="1567371" cy="3901736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4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8" name="直角三角形 47"/>
            <p:cNvSpPr/>
            <p:nvPr/>
          </p:nvSpPr>
          <p:spPr>
            <a:xfrm flipH="1">
              <a:off x="11327906" y="2956264"/>
              <a:ext cx="864093" cy="3901736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4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9" name="直角三角形 48"/>
            <p:cNvSpPr/>
            <p:nvPr/>
          </p:nvSpPr>
          <p:spPr>
            <a:xfrm flipH="1">
              <a:off x="11718523" y="2956264"/>
              <a:ext cx="473476" cy="3901736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4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grpSp>
        <p:nvGrpSpPr>
          <p:cNvPr id="3" name="组合 49"/>
          <p:cNvGrpSpPr/>
          <p:nvPr/>
        </p:nvGrpSpPr>
        <p:grpSpPr>
          <a:xfrm rot="10800000">
            <a:off x="-11681" y="-25979"/>
            <a:ext cx="811089" cy="2070192"/>
            <a:chOff x="10624628" y="2857500"/>
            <a:chExt cx="1567371" cy="4000500"/>
          </a:xfrm>
        </p:grpSpPr>
        <p:sp>
          <p:nvSpPr>
            <p:cNvPr id="51" name="直角三角形 50"/>
            <p:cNvSpPr/>
            <p:nvPr/>
          </p:nvSpPr>
          <p:spPr>
            <a:xfrm flipH="1">
              <a:off x="10944224" y="2857500"/>
              <a:ext cx="1247775" cy="4000500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4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2" name="直角三角形 51"/>
            <p:cNvSpPr/>
            <p:nvPr/>
          </p:nvSpPr>
          <p:spPr>
            <a:xfrm flipH="1">
              <a:off x="10624628" y="2956264"/>
              <a:ext cx="1567371" cy="3901736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4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3" name="直角三角形 52"/>
            <p:cNvSpPr/>
            <p:nvPr/>
          </p:nvSpPr>
          <p:spPr>
            <a:xfrm flipH="1">
              <a:off x="11327906" y="2956264"/>
              <a:ext cx="864093" cy="3901736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4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4" name="直角三角形 53"/>
            <p:cNvSpPr/>
            <p:nvPr/>
          </p:nvSpPr>
          <p:spPr>
            <a:xfrm flipH="1">
              <a:off x="11718523" y="2956264"/>
              <a:ext cx="473476" cy="3901736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4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pic>
        <p:nvPicPr>
          <p:cNvPr id="16" name="Picture 15" descr="Screenshot (1365)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76529" y="326572"/>
            <a:ext cx="11536026" cy="6270171"/>
          </a:xfrm>
          <a:prstGeom prst="rect">
            <a:avLst/>
          </a:prstGeom>
        </p:spPr>
      </p:pic>
      <p:sp>
        <p:nvSpPr>
          <p:cNvPr id="17" name="Oval Callout 16"/>
          <p:cNvSpPr/>
          <p:nvPr/>
        </p:nvSpPr>
        <p:spPr>
          <a:xfrm>
            <a:off x="802433" y="3545633"/>
            <a:ext cx="2556588" cy="1063690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Here we Can Scale up and Scale Down the instances. </a:t>
            </a:r>
            <a:r>
              <a:rPr lang="en-US" dirty="0" smtClean="0"/>
              <a:t> </a:t>
            </a:r>
            <a:endParaRPr lang="en-US" dirty="0"/>
          </a:p>
        </p:txBody>
      </p:sp>
    </p:spTree>
    <p:custDataLst>
      <p:tags r:id="rId1"/>
    </p:custDataLst>
  </p:cSld>
  <p:clrMapOvr>
    <a:masterClrMapping/>
  </p:clrMapOvr>
  <p:transition spd="slow">
    <p:randomBar dir="vert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1452088" y="4822774"/>
            <a:ext cx="811089" cy="2070192"/>
            <a:chOff x="10624628" y="2857500"/>
            <a:chExt cx="1567371" cy="4000500"/>
          </a:xfrm>
        </p:grpSpPr>
        <p:sp>
          <p:nvSpPr>
            <p:cNvPr id="20" name="直角三角形 19"/>
            <p:cNvSpPr/>
            <p:nvPr/>
          </p:nvSpPr>
          <p:spPr>
            <a:xfrm flipH="1">
              <a:off x="10944224" y="2857500"/>
              <a:ext cx="1247775" cy="4000500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4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6" name="直角三角形 25"/>
            <p:cNvSpPr/>
            <p:nvPr/>
          </p:nvSpPr>
          <p:spPr>
            <a:xfrm flipH="1">
              <a:off x="10624628" y="2956264"/>
              <a:ext cx="1567371" cy="3901736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4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8" name="直角三角形 47"/>
            <p:cNvSpPr/>
            <p:nvPr/>
          </p:nvSpPr>
          <p:spPr>
            <a:xfrm flipH="1">
              <a:off x="11327906" y="2956264"/>
              <a:ext cx="864093" cy="3901736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4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9" name="直角三角形 48"/>
            <p:cNvSpPr/>
            <p:nvPr/>
          </p:nvSpPr>
          <p:spPr>
            <a:xfrm flipH="1">
              <a:off x="11718523" y="2956264"/>
              <a:ext cx="473476" cy="3901736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4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grpSp>
        <p:nvGrpSpPr>
          <p:cNvPr id="3" name="组合 49"/>
          <p:cNvGrpSpPr/>
          <p:nvPr/>
        </p:nvGrpSpPr>
        <p:grpSpPr>
          <a:xfrm rot="10800000">
            <a:off x="-11681" y="-25979"/>
            <a:ext cx="811089" cy="2070192"/>
            <a:chOff x="10624628" y="2857500"/>
            <a:chExt cx="1567371" cy="4000500"/>
          </a:xfrm>
        </p:grpSpPr>
        <p:sp>
          <p:nvSpPr>
            <p:cNvPr id="51" name="直角三角形 50"/>
            <p:cNvSpPr/>
            <p:nvPr/>
          </p:nvSpPr>
          <p:spPr>
            <a:xfrm flipH="1">
              <a:off x="10944224" y="2857500"/>
              <a:ext cx="1247775" cy="4000500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4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2" name="直角三角形 51"/>
            <p:cNvSpPr/>
            <p:nvPr/>
          </p:nvSpPr>
          <p:spPr>
            <a:xfrm flipH="1">
              <a:off x="10624628" y="2956264"/>
              <a:ext cx="1567371" cy="3901736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4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3" name="直角三角形 52"/>
            <p:cNvSpPr/>
            <p:nvPr/>
          </p:nvSpPr>
          <p:spPr>
            <a:xfrm flipH="1">
              <a:off x="11327906" y="2956264"/>
              <a:ext cx="864093" cy="3901736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4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4" name="直角三角形 53"/>
            <p:cNvSpPr/>
            <p:nvPr/>
          </p:nvSpPr>
          <p:spPr>
            <a:xfrm flipH="1">
              <a:off x="11718523" y="2956264"/>
              <a:ext cx="473476" cy="3901736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4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827404" y="139959"/>
            <a:ext cx="113645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 smtClean="0">
                <a:solidFill>
                  <a:srgbClr val="00B0F0"/>
                </a:solidFill>
                <a:latin typeface="Arial Black" panose="020B0A04020102020204" charset="0"/>
                <a:cs typeface="Arial Black" panose="020B0A04020102020204" charset="0"/>
                <a:sym typeface="+mn-ea"/>
              </a:rPr>
              <a:t>3.</a:t>
            </a:r>
            <a:r>
              <a:rPr lang="en-US" sz="2400" dirty="0" smtClean="0">
                <a:solidFill>
                  <a:srgbClr val="00B0F0"/>
                </a:solidFill>
                <a:latin typeface="Arial Black" pitchFamily="34" charset="0"/>
              </a:rPr>
              <a:t>Provision a Web App in the existing App Service Plan and deploy a simple welcome page on it</a:t>
            </a:r>
            <a:r>
              <a:rPr lang="en-US" sz="2400" dirty="0" smtClean="0"/>
              <a:t> </a:t>
            </a:r>
            <a:r>
              <a:rPr lang="en-IN" sz="2400" dirty="0" smtClean="0">
                <a:solidFill>
                  <a:srgbClr val="00B0F0"/>
                </a:solidFill>
                <a:latin typeface="Arial Black" panose="020B0A04020102020204" charset="0"/>
                <a:cs typeface="Arial Black" panose="020B0A04020102020204" charset="0"/>
                <a:sym typeface="+mn-ea"/>
              </a:rPr>
              <a:t>:-</a:t>
            </a:r>
            <a:endParaRPr sz="2400" dirty="0">
              <a:solidFill>
                <a:srgbClr val="00B0F0"/>
              </a:solidFill>
              <a:latin typeface="Arial Black" panose="020B0A04020102020204" charset="0"/>
              <a:cs typeface="Arial Black" panose="020B0A04020102020204" charset="0"/>
              <a:sym typeface="+mn-ea"/>
            </a:endParaRPr>
          </a:p>
        </p:txBody>
      </p:sp>
      <p:pic>
        <p:nvPicPr>
          <p:cNvPr id="13" name="Picture 12" descr="Screenshot (1368)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54564" y="962810"/>
            <a:ext cx="11558024" cy="5465982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slow">
    <p:randomBar dir="vert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1452088" y="4822774"/>
            <a:ext cx="811089" cy="2070192"/>
            <a:chOff x="10624628" y="2857500"/>
            <a:chExt cx="1567371" cy="4000500"/>
          </a:xfrm>
        </p:grpSpPr>
        <p:sp>
          <p:nvSpPr>
            <p:cNvPr id="20" name="直角三角形 19"/>
            <p:cNvSpPr/>
            <p:nvPr/>
          </p:nvSpPr>
          <p:spPr>
            <a:xfrm flipH="1">
              <a:off x="10944224" y="2857500"/>
              <a:ext cx="1247775" cy="4000500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4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6" name="直角三角形 25"/>
            <p:cNvSpPr/>
            <p:nvPr/>
          </p:nvSpPr>
          <p:spPr>
            <a:xfrm flipH="1">
              <a:off x="10624628" y="2956264"/>
              <a:ext cx="1567371" cy="3901736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4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8" name="直角三角形 47"/>
            <p:cNvSpPr/>
            <p:nvPr/>
          </p:nvSpPr>
          <p:spPr>
            <a:xfrm flipH="1">
              <a:off x="11327906" y="2956264"/>
              <a:ext cx="864093" cy="3901736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4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9" name="直角三角形 48"/>
            <p:cNvSpPr/>
            <p:nvPr/>
          </p:nvSpPr>
          <p:spPr>
            <a:xfrm flipH="1">
              <a:off x="11718523" y="2956264"/>
              <a:ext cx="473476" cy="3901736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4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grpSp>
        <p:nvGrpSpPr>
          <p:cNvPr id="3" name="组合 49"/>
          <p:cNvGrpSpPr/>
          <p:nvPr/>
        </p:nvGrpSpPr>
        <p:grpSpPr>
          <a:xfrm rot="10800000">
            <a:off x="-11681" y="-25979"/>
            <a:ext cx="811089" cy="2070192"/>
            <a:chOff x="10624628" y="2857500"/>
            <a:chExt cx="1567371" cy="4000500"/>
          </a:xfrm>
        </p:grpSpPr>
        <p:sp>
          <p:nvSpPr>
            <p:cNvPr id="51" name="直角三角形 50"/>
            <p:cNvSpPr/>
            <p:nvPr/>
          </p:nvSpPr>
          <p:spPr>
            <a:xfrm flipH="1">
              <a:off x="10944224" y="2857500"/>
              <a:ext cx="1247775" cy="4000500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4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2" name="直角三角形 51"/>
            <p:cNvSpPr/>
            <p:nvPr/>
          </p:nvSpPr>
          <p:spPr>
            <a:xfrm flipH="1">
              <a:off x="10624628" y="2956264"/>
              <a:ext cx="1567371" cy="3901736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4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3" name="直角三角形 52"/>
            <p:cNvSpPr/>
            <p:nvPr/>
          </p:nvSpPr>
          <p:spPr>
            <a:xfrm flipH="1">
              <a:off x="11327906" y="2956264"/>
              <a:ext cx="864093" cy="3901736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4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4" name="直角三角形 53"/>
            <p:cNvSpPr/>
            <p:nvPr/>
          </p:nvSpPr>
          <p:spPr>
            <a:xfrm flipH="1">
              <a:off x="11718523" y="2956264"/>
              <a:ext cx="473476" cy="3901736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4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pic>
        <p:nvPicPr>
          <p:cNvPr id="13" name="Picture 12" descr="Screenshot (1369)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19248" y="634482"/>
            <a:ext cx="11655397" cy="5542384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slow">
    <p:randomBar dir="vert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1452088" y="4822774"/>
            <a:ext cx="811089" cy="2070192"/>
            <a:chOff x="10624628" y="2857500"/>
            <a:chExt cx="1567371" cy="4000500"/>
          </a:xfrm>
        </p:grpSpPr>
        <p:sp>
          <p:nvSpPr>
            <p:cNvPr id="20" name="直角三角形 19"/>
            <p:cNvSpPr/>
            <p:nvPr/>
          </p:nvSpPr>
          <p:spPr>
            <a:xfrm flipH="1">
              <a:off x="10944224" y="2857500"/>
              <a:ext cx="1247775" cy="4000500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4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6" name="直角三角形 25"/>
            <p:cNvSpPr/>
            <p:nvPr/>
          </p:nvSpPr>
          <p:spPr>
            <a:xfrm flipH="1">
              <a:off x="10624628" y="2956264"/>
              <a:ext cx="1567371" cy="3901736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4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8" name="直角三角形 47"/>
            <p:cNvSpPr/>
            <p:nvPr/>
          </p:nvSpPr>
          <p:spPr>
            <a:xfrm flipH="1">
              <a:off x="11327906" y="2956264"/>
              <a:ext cx="864093" cy="3901736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4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9" name="直角三角形 48"/>
            <p:cNvSpPr/>
            <p:nvPr/>
          </p:nvSpPr>
          <p:spPr>
            <a:xfrm flipH="1">
              <a:off x="11718523" y="2956264"/>
              <a:ext cx="473476" cy="3901736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4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grpSp>
        <p:nvGrpSpPr>
          <p:cNvPr id="3" name="组合 49"/>
          <p:cNvGrpSpPr/>
          <p:nvPr/>
        </p:nvGrpSpPr>
        <p:grpSpPr>
          <a:xfrm rot="10800000">
            <a:off x="-11681" y="-25979"/>
            <a:ext cx="811089" cy="2070192"/>
            <a:chOff x="10624628" y="2857500"/>
            <a:chExt cx="1567371" cy="4000500"/>
          </a:xfrm>
        </p:grpSpPr>
        <p:sp>
          <p:nvSpPr>
            <p:cNvPr id="51" name="直角三角形 50"/>
            <p:cNvSpPr/>
            <p:nvPr/>
          </p:nvSpPr>
          <p:spPr>
            <a:xfrm flipH="1">
              <a:off x="10944224" y="2857500"/>
              <a:ext cx="1247775" cy="4000500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4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2" name="直角三角形 51"/>
            <p:cNvSpPr/>
            <p:nvPr/>
          </p:nvSpPr>
          <p:spPr>
            <a:xfrm flipH="1">
              <a:off x="10624628" y="2956264"/>
              <a:ext cx="1567371" cy="3901736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4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3" name="直角三角形 52"/>
            <p:cNvSpPr/>
            <p:nvPr/>
          </p:nvSpPr>
          <p:spPr>
            <a:xfrm flipH="1">
              <a:off x="11327906" y="2956264"/>
              <a:ext cx="864093" cy="3901736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4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4" name="直角三角形 53"/>
            <p:cNvSpPr/>
            <p:nvPr/>
          </p:nvSpPr>
          <p:spPr>
            <a:xfrm flipH="1">
              <a:off x="11718523" y="2956264"/>
              <a:ext cx="473476" cy="3901736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4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pic>
        <p:nvPicPr>
          <p:cNvPr id="13" name="Picture 12" descr="Screenshot (1367)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73224" y="496076"/>
            <a:ext cx="11485000" cy="5886063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slow">
    <p:randomBar dir="vert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1452088" y="4822774"/>
            <a:ext cx="811089" cy="2070192"/>
            <a:chOff x="10624628" y="2857500"/>
            <a:chExt cx="1567371" cy="4000500"/>
          </a:xfrm>
        </p:grpSpPr>
        <p:sp>
          <p:nvSpPr>
            <p:cNvPr id="20" name="直角三角形 19"/>
            <p:cNvSpPr/>
            <p:nvPr/>
          </p:nvSpPr>
          <p:spPr>
            <a:xfrm flipH="1">
              <a:off x="10944224" y="2857500"/>
              <a:ext cx="1247775" cy="4000500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4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6" name="直角三角形 25"/>
            <p:cNvSpPr/>
            <p:nvPr/>
          </p:nvSpPr>
          <p:spPr>
            <a:xfrm flipH="1">
              <a:off x="10624628" y="2956264"/>
              <a:ext cx="1567371" cy="3901736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4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8" name="直角三角形 47"/>
            <p:cNvSpPr/>
            <p:nvPr/>
          </p:nvSpPr>
          <p:spPr>
            <a:xfrm flipH="1">
              <a:off x="11327906" y="2956264"/>
              <a:ext cx="864093" cy="3901736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4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9" name="直角三角形 48"/>
            <p:cNvSpPr/>
            <p:nvPr/>
          </p:nvSpPr>
          <p:spPr>
            <a:xfrm flipH="1">
              <a:off x="11718523" y="2956264"/>
              <a:ext cx="473476" cy="3901736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4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grpSp>
        <p:nvGrpSpPr>
          <p:cNvPr id="50" name="组合 49"/>
          <p:cNvGrpSpPr/>
          <p:nvPr/>
        </p:nvGrpSpPr>
        <p:grpSpPr>
          <a:xfrm rot="10800000">
            <a:off x="-11681" y="-25979"/>
            <a:ext cx="811089" cy="2070192"/>
            <a:chOff x="10624628" y="2857500"/>
            <a:chExt cx="1567371" cy="4000500"/>
          </a:xfrm>
        </p:grpSpPr>
        <p:sp>
          <p:nvSpPr>
            <p:cNvPr id="51" name="直角三角形 50"/>
            <p:cNvSpPr/>
            <p:nvPr/>
          </p:nvSpPr>
          <p:spPr>
            <a:xfrm flipH="1">
              <a:off x="10944224" y="2857500"/>
              <a:ext cx="1247775" cy="4000500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4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2" name="直角三角形 51"/>
            <p:cNvSpPr/>
            <p:nvPr/>
          </p:nvSpPr>
          <p:spPr>
            <a:xfrm flipH="1">
              <a:off x="10624628" y="2956264"/>
              <a:ext cx="1567371" cy="3901736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4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3" name="直角三角形 52"/>
            <p:cNvSpPr/>
            <p:nvPr/>
          </p:nvSpPr>
          <p:spPr>
            <a:xfrm flipH="1">
              <a:off x="11327906" y="2956264"/>
              <a:ext cx="864093" cy="3901736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4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4" name="直角三角形 53"/>
            <p:cNvSpPr/>
            <p:nvPr/>
          </p:nvSpPr>
          <p:spPr>
            <a:xfrm flipH="1">
              <a:off x="11718523" y="2956264"/>
              <a:ext cx="473476" cy="3901736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4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818073" y="136862"/>
            <a:ext cx="1092916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00B0F0"/>
                </a:solidFill>
                <a:latin typeface="Arial Black" panose="020B0A04020102020204" charset="0"/>
                <a:cs typeface="Arial Black" panose="020B0A04020102020204" charset="0"/>
                <a:sym typeface="+mn-ea"/>
              </a:rPr>
              <a:t>1.</a:t>
            </a:r>
            <a:r>
              <a:rPr lang="en-US" sz="2800" dirty="0" smtClean="0">
                <a:solidFill>
                  <a:srgbClr val="00B0F0"/>
                </a:solidFill>
                <a:latin typeface="Arial Black" pitchFamily="34" charset="0"/>
              </a:rPr>
              <a:t>Deploy Linux and Windows virtual machine and access them using SSH and RDP :- </a:t>
            </a:r>
            <a:endParaRPr sz="2800" dirty="0">
              <a:solidFill>
                <a:srgbClr val="00B0F0"/>
              </a:solidFill>
              <a:latin typeface="Arial Black" pitchFamily="34" charset="0"/>
              <a:cs typeface="Arial Black" panose="020B0A04020102020204" charset="0"/>
              <a:sym typeface="+mn-ea"/>
            </a:endParaRPr>
          </a:p>
        </p:txBody>
      </p:sp>
      <p:pic>
        <p:nvPicPr>
          <p:cNvPr id="15" name="Picture 14" descr="Screenshot (1340)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1216" y="1175656"/>
            <a:ext cx="11178074" cy="540242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slow">
    <p:randomBar dir="vert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1452088" y="4822774"/>
            <a:ext cx="811089" cy="2070192"/>
            <a:chOff x="10624628" y="2857500"/>
            <a:chExt cx="1567371" cy="4000500"/>
          </a:xfrm>
        </p:grpSpPr>
        <p:sp>
          <p:nvSpPr>
            <p:cNvPr id="20" name="直角三角形 19"/>
            <p:cNvSpPr/>
            <p:nvPr/>
          </p:nvSpPr>
          <p:spPr>
            <a:xfrm flipH="1">
              <a:off x="10944224" y="2857500"/>
              <a:ext cx="1247775" cy="4000500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4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6" name="直角三角形 25"/>
            <p:cNvSpPr/>
            <p:nvPr/>
          </p:nvSpPr>
          <p:spPr>
            <a:xfrm flipH="1">
              <a:off x="10624628" y="2956264"/>
              <a:ext cx="1567371" cy="3901736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4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8" name="直角三角形 47"/>
            <p:cNvSpPr/>
            <p:nvPr/>
          </p:nvSpPr>
          <p:spPr>
            <a:xfrm flipH="1">
              <a:off x="11327906" y="2956264"/>
              <a:ext cx="864093" cy="3901736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4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9" name="直角三角形 48"/>
            <p:cNvSpPr/>
            <p:nvPr/>
          </p:nvSpPr>
          <p:spPr>
            <a:xfrm flipH="1">
              <a:off x="11718523" y="2956264"/>
              <a:ext cx="473476" cy="3901736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4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grpSp>
        <p:nvGrpSpPr>
          <p:cNvPr id="3" name="组合 49"/>
          <p:cNvGrpSpPr/>
          <p:nvPr/>
        </p:nvGrpSpPr>
        <p:grpSpPr>
          <a:xfrm rot="10800000">
            <a:off x="-11681" y="-25979"/>
            <a:ext cx="811089" cy="2070192"/>
            <a:chOff x="10624628" y="2857500"/>
            <a:chExt cx="1567371" cy="4000500"/>
          </a:xfrm>
        </p:grpSpPr>
        <p:sp>
          <p:nvSpPr>
            <p:cNvPr id="51" name="直角三角形 50"/>
            <p:cNvSpPr/>
            <p:nvPr/>
          </p:nvSpPr>
          <p:spPr>
            <a:xfrm flipH="1">
              <a:off x="10944224" y="2857500"/>
              <a:ext cx="1247775" cy="4000500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4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2" name="直角三角形 51"/>
            <p:cNvSpPr/>
            <p:nvPr/>
          </p:nvSpPr>
          <p:spPr>
            <a:xfrm flipH="1">
              <a:off x="10624628" y="2956264"/>
              <a:ext cx="1567371" cy="3901736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4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3" name="直角三角形 52"/>
            <p:cNvSpPr/>
            <p:nvPr/>
          </p:nvSpPr>
          <p:spPr>
            <a:xfrm flipH="1">
              <a:off x="11327906" y="2956264"/>
              <a:ext cx="864093" cy="3901736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4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4" name="直角三角形 53"/>
            <p:cNvSpPr/>
            <p:nvPr/>
          </p:nvSpPr>
          <p:spPr>
            <a:xfrm flipH="1">
              <a:off x="11718523" y="2956264"/>
              <a:ext cx="473476" cy="3901736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4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pic>
        <p:nvPicPr>
          <p:cNvPr id="12" name="Picture 11" descr="Screenshot (1366)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72736" y="382555"/>
            <a:ext cx="11383835" cy="605952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slow">
    <p:randomBar dir="vert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3957362" y="2162329"/>
            <a:ext cx="4277360" cy="132207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en-US" altLang="zh-CN" sz="8000" b="1" dirty="0" smtClean="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Arial Black" panose="020B0A04020102020204" charset="0"/>
                <a:ea typeface="思源宋体 CN" panose="02020400000000000000" pitchFamily="18" charset="-122"/>
                <a:cs typeface="Arial Black" panose="020B0A04020102020204" charset="0"/>
              </a:rPr>
              <a:t>Thanks</a:t>
            </a:r>
          </a:p>
        </p:txBody>
      </p:sp>
    </p:spTree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1452088" y="4822774"/>
            <a:ext cx="811089" cy="2070192"/>
            <a:chOff x="10624628" y="2857500"/>
            <a:chExt cx="1567371" cy="4000500"/>
          </a:xfrm>
        </p:grpSpPr>
        <p:sp>
          <p:nvSpPr>
            <p:cNvPr id="20" name="直角三角形 19"/>
            <p:cNvSpPr/>
            <p:nvPr/>
          </p:nvSpPr>
          <p:spPr>
            <a:xfrm flipH="1">
              <a:off x="10944224" y="2857500"/>
              <a:ext cx="1247775" cy="4000500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4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6" name="直角三角形 25"/>
            <p:cNvSpPr/>
            <p:nvPr/>
          </p:nvSpPr>
          <p:spPr>
            <a:xfrm flipH="1">
              <a:off x="10624628" y="2956264"/>
              <a:ext cx="1567371" cy="3901736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4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8" name="直角三角形 47"/>
            <p:cNvSpPr/>
            <p:nvPr/>
          </p:nvSpPr>
          <p:spPr>
            <a:xfrm flipH="1">
              <a:off x="11327906" y="2956264"/>
              <a:ext cx="864093" cy="3901736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4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9" name="直角三角形 48"/>
            <p:cNvSpPr/>
            <p:nvPr/>
          </p:nvSpPr>
          <p:spPr>
            <a:xfrm flipH="1">
              <a:off x="11718523" y="2956264"/>
              <a:ext cx="473476" cy="3901736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4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grpSp>
        <p:nvGrpSpPr>
          <p:cNvPr id="3" name="组合 49"/>
          <p:cNvGrpSpPr/>
          <p:nvPr/>
        </p:nvGrpSpPr>
        <p:grpSpPr>
          <a:xfrm rot="10800000">
            <a:off x="-11681" y="-25979"/>
            <a:ext cx="811089" cy="2070192"/>
            <a:chOff x="10624628" y="2857500"/>
            <a:chExt cx="1567371" cy="4000500"/>
          </a:xfrm>
        </p:grpSpPr>
        <p:sp>
          <p:nvSpPr>
            <p:cNvPr id="51" name="直角三角形 50"/>
            <p:cNvSpPr/>
            <p:nvPr/>
          </p:nvSpPr>
          <p:spPr>
            <a:xfrm flipH="1">
              <a:off x="10944224" y="2857500"/>
              <a:ext cx="1247775" cy="4000500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4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2" name="直角三角形 51"/>
            <p:cNvSpPr/>
            <p:nvPr/>
          </p:nvSpPr>
          <p:spPr>
            <a:xfrm flipH="1">
              <a:off x="10624628" y="2956264"/>
              <a:ext cx="1567371" cy="3901736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4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3" name="直角三角形 52"/>
            <p:cNvSpPr/>
            <p:nvPr/>
          </p:nvSpPr>
          <p:spPr>
            <a:xfrm flipH="1">
              <a:off x="11327906" y="2956264"/>
              <a:ext cx="864093" cy="3901736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4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4" name="直角三角形 53"/>
            <p:cNvSpPr/>
            <p:nvPr/>
          </p:nvSpPr>
          <p:spPr>
            <a:xfrm flipH="1">
              <a:off x="11718523" y="2956264"/>
              <a:ext cx="473476" cy="3901736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4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pic>
        <p:nvPicPr>
          <p:cNvPr id="13" name="Picture 12" descr="Screenshot (1342)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69167" y="533400"/>
            <a:ext cx="11010123" cy="57912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slow">
    <p:randomBar dir="vert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1452088" y="4822774"/>
            <a:ext cx="811089" cy="2070192"/>
            <a:chOff x="10624628" y="2857500"/>
            <a:chExt cx="1567371" cy="4000500"/>
          </a:xfrm>
        </p:grpSpPr>
        <p:sp>
          <p:nvSpPr>
            <p:cNvPr id="20" name="直角三角形 19"/>
            <p:cNvSpPr/>
            <p:nvPr/>
          </p:nvSpPr>
          <p:spPr>
            <a:xfrm flipH="1">
              <a:off x="10944224" y="2857500"/>
              <a:ext cx="1247775" cy="4000500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4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6" name="直角三角形 25"/>
            <p:cNvSpPr/>
            <p:nvPr/>
          </p:nvSpPr>
          <p:spPr>
            <a:xfrm flipH="1">
              <a:off x="10624628" y="2956264"/>
              <a:ext cx="1567371" cy="3901736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4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8" name="直角三角形 47"/>
            <p:cNvSpPr/>
            <p:nvPr/>
          </p:nvSpPr>
          <p:spPr>
            <a:xfrm flipH="1">
              <a:off x="11327906" y="2956264"/>
              <a:ext cx="864093" cy="3901736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4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9" name="直角三角形 48"/>
            <p:cNvSpPr/>
            <p:nvPr/>
          </p:nvSpPr>
          <p:spPr>
            <a:xfrm flipH="1">
              <a:off x="11718523" y="2956264"/>
              <a:ext cx="473476" cy="3901736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4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grpSp>
        <p:nvGrpSpPr>
          <p:cNvPr id="3" name="组合 49"/>
          <p:cNvGrpSpPr/>
          <p:nvPr/>
        </p:nvGrpSpPr>
        <p:grpSpPr>
          <a:xfrm rot="10800000">
            <a:off x="-11681" y="-25979"/>
            <a:ext cx="811089" cy="2070192"/>
            <a:chOff x="10624628" y="2857500"/>
            <a:chExt cx="1567371" cy="4000500"/>
          </a:xfrm>
        </p:grpSpPr>
        <p:sp>
          <p:nvSpPr>
            <p:cNvPr id="51" name="直角三角形 50"/>
            <p:cNvSpPr/>
            <p:nvPr/>
          </p:nvSpPr>
          <p:spPr>
            <a:xfrm flipH="1">
              <a:off x="10944224" y="2857500"/>
              <a:ext cx="1247775" cy="4000500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4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2" name="直角三角形 51"/>
            <p:cNvSpPr/>
            <p:nvPr/>
          </p:nvSpPr>
          <p:spPr>
            <a:xfrm flipH="1">
              <a:off x="10624628" y="2956264"/>
              <a:ext cx="1567371" cy="3901736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4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3" name="直角三角形 52"/>
            <p:cNvSpPr/>
            <p:nvPr/>
          </p:nvSpPr>
          <p:spPr>
            <a:xfrm flipH="1">
              <a:off x="11327906" y="2956264"/>
              <a:ext cx="864093" cy="3901736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4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4" name="直角三角形 53"/>
            <p:cNvSpPr/>
            <p:nvPr/>
          </p:nvSpPr>
          <p:spPr>
            <a:xfrm flipH="1">
              <a:off x="11718523" y="2956264"/>
              <a:ext cx="473476" cy="3901736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4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pic>
        <p:nvPicPr>
          <p:cNvPr id="12" name="Picture 11" descr="Screenshot (1343)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38538" y="783449"/>
            <a:ext cx="11413651" cy="5356093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slow">
    <p:randomBar dir="vert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1452088" y="4822774"/>
            <a:ext cx="811089" cy="2070192"/>
            <a:chOff x="10624628" y="2857500"/>
            <a:chExt cx="1567371" cy="4000500"/>
          </a:xfrm>
        </p:grpSpPr>
        <p:sp>
          <p:nvSpPr>
            <p:cNvPr id="20" name="直角三角形 19"/>
            <p:cNvSpPr/>
            <p:nvPr/>
          </p:nvSpPr>
          <p:spPr>
            <a:xfrm flipH="1">
              <a:off x="10944224" y="2857500"/>
              <a:ext cx="1247775" cy="4000500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4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6" name="直角三角形 25"/>
            <p:cNvSpPr/>
            <p:nvPr/>
          </p:nvSpPr>
          <p:spPr>
            <a:xfrm flipH="1">
              <a:off x="10624628" y="2956264"/>
              <a:ext cx="1567371" cy="3901736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4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8" name="直角三角形 47"/>
            <p:cNvSpPr/>
            <p:nvPr/>
          </p:nvSpPr>
          <p:spPr>
            <a:xfrm flipH="1">
              <a:off x="11327906" y="2956264"/>
              <a:ext cx="864093" cy="3901736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4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9" name="直角三角形 48"/>
            <p:cNvSpPr/>
            <p:nvPr/>
          </p:nvSpPr>
          <p:spPr>
            <a:xfrm flipH="1">
              <a:off x="11718523" y="2956264"/>
              <a:ext cx="473476" cy="3901736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4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grpSp>
        <p:nvGrpSpPr>
          <p:cNvPr id="3" name="组合 49"/>
          <p:cNvGrpSpPr/>
          <p:nvPr/>
        </p:nvGrpSpPr>
        <p:grpSpPr>
          <a:xfrm rot="10800000">
            <a:off x="-11681" y="-25979"/>
            <a:ext cx="811089" cy="2070192"/>
            <a:chOff x="10624628" y="2857500"/>
            <a:chExt cx="1567371" cy="4000500"/>
          </a:xfrm>
        </p:grpSpPr>
        <p:sp>
          <p:nvSpPr>
            <p:cNvPr id="51" name="直角三角形 50"/>
            <p:cNvSpPr/>
            <p:nvPr/>
          </p:nvSpPr>
          <p:spPr>
            <a:xfrm flipH="1">
              <a:off x="10944224" y="2857500"/>
              <a:ext cx="1247775" cy="4000500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4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2" name="直角三角形 51"/>
            <p:cNvSpPr/>
            <p:nvPr/>
          </p:nvSpPr>
          <p:spPr>
            <a:xfrm flipH="1">
              <a:off x="10624628" y="2956264"/>
              <a:ext cx="1567371" cy="3901736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4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3" name="直角三角形 52"/>
            <p:cNvSpPr/>
            <p:nvPr/>
          </p:nvSpPr>
          <p:spPr>
            <a:xfrm flipH="1">
              <a:off x="11327906" y="2956264"/>
              <a:ext cx="864093" cy="3901736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4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4" name="直角三角形 53"/>
            <p:cNvSpPr/>
            <p:nvPr/>
          </p:nvSpPr>
          <p:spPr>
            <a:xfrm flipH="1">
              <a:off x="11718523" y="2956264"/>
              <a:ext cx="473476" cy="3901736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4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pic>
        <p:nvPicPr>
          <p:cNvPr id="12" name="Picture 11" descr="Screenshot (1344)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16424" y="737118"/>
            <a:ext cx="11398523" cy="540242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slow">
    <p:randomBar dir="vert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1452088" y="4822774"/>
            <a:ext cx="811089" cy="2070192"/>
            <a:chOff x="10624628" y="2857500"/>
            <a:chExt cx="1567371" cy="4000500"/>
          </a:xfrm>
        </p:grpSpPr>
        <p:sp>
          <p:nvSpPr>
            <p:cNvPr id="20" name="直角三角形 19"/>
            <p:cNvSpPr/>
            <p:nvPr/>
          </p:nvSpPr>
          <p:spPr>
            <a:xfrm flipH="1">
              <a:off x="10944224" y="2857500"/>
              <a:ext cx="1247775" cy="4000500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4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6" name="直角三角形 25"/>
            <p:cNvSpPr/>
            <p:nvPr/>
          </p:nvSpPr>
          <p:spPr>
            <a:xfrm flipH="1">
              <a:off x="10624628" y="2956264"/>
              <a:ext cx="1567371" cy="3901736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4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8" name="直角三角形 47"/>
            <p:cNvSpPr/>
            <p:nvPr/>
          </p:nvSpPr>
          <p:spPr>
            <a:xfrm flipH="1">
              <a:off x="11327906" y="2956264"/>
              <a:ext cx="864093" cy="3901736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4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9" name="直角三角形 48"/>
            <p:cNvSpPr/>
            <p:nvPr/>
          </p:nvSpPr>
          <p:spPr>
            <a:xfrm flipH="1">
              <a:off x="11718523" y="2956264"/>
              <a:ext cx="473476" cy="3901736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4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grpSp>
        <p:nvGrpSpPr>
          <p:cNvPr id="3" name="组合 49"/>
          <p:cNvGrpSpPr/>
          <p:nvPr/>
        </p:nvGrpSpPr>
        <p:grpSpPr>
          <a:xfrm rot="10800000">
            <a:off x="-11681" y="-25979"/>
            <a:ext cx="811089" cy="2070192"/>
            <a:chOff x="10624628" y="2857500"/>
            <a:chExt cx="1567371" cy="4000500"/>
          </a:xfrm>
        </p:grpSpPr>
        <p:sp>
          <p:nvSpPr>
            <p:cNvPr id="51" name="直角三角形 50"/>
            <p:cNvSpPr/>
            <p:nvPr/>
          </p:nvSpPr>
          <p:spPr>
            <a:xfrm flipH="1">
              <a:off x="10944224" y="2857500"/>
              <a:ext cx="1247775" cy="4000500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4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2" name="直角三角形 51"/>
            <p:cNvSpPr/>
            <p:nvPr/>
          </p:nvSpPr>
          <p:spPr>
            <a:xfrm flipH="1">
              <a:off x="10624628" y="2956264"/>
              <a:ext cx="1567371" cy="3901736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4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3" name="直角三角形 52"/>
            <p:cNvSpPr/>
            <p:nvPr/>
          </p:nvSpPr>
          <p:spPr>
            <a:xfrm flipH="1">
              <a:off x="11327906" y="2956264"/>
              <a:ext cx="864093" cy="3901736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4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4" name="直角三角形 53"/>
            <p:cNvSpPr/>
            <p:nvPr/>
          </p:nvSpPr>
          <p:spPr>
            <a:xfrm flipH="1">
              <a:off x="11718523" y="2956264"/>
              <a:ext cx="473476" cy="3901736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4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pic>
        <p:nvPicPr>
          <p:cNvPr id="12" name="Picture 11" descr="Screenshot (1345)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49569" y="690465"/>
            <a:ext cx="11492868" cy="547707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slow">
    <p:randomBar dir="vert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1452088" y="4822774"/>
            <a:ext cx="811089" cy="2070192"/>
            <a:chOff x="10624628" y="2857500"/>
            <a:chExt cx="1567371" cy="4000500"/>
          </a:xfrm>
        </p:grpSpPr>
        <p:sp>
          <p:nvSpPr>
            <p:cNvPr id="20" name="直角三角形 19"/>
            <p:cNvSpPr/>
            <p:nvPr/>
          </p:nvSpPr>
          <p:spPr>
            <a:xfrm flipH="1">
              <a:off x="10944224" y="2857500"/>
              <a:ext cx="1247775" cy="4000500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4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6" name="直角三角形 25"/>
            <p:cNvSpPr/>
            <p:nvPr/>
          </p:nvSpPr>
          <p:spPr>
            <a:xfrm flipH="1">
              <a:off x="10624628" y="2956264"/>
              <a:ext cx="1567371" cy="3901736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4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8" name="直角三角形 47"/>
            <p:cNvSpPr/>
            <p:nvPr/>
          </p:nvSpPr>
          <p:spPr>
            <a:xfrm flipH="1">
              <a:off x="11327906" y="2956264"/>
              <a:ext cx="864093" cy="3901736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4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9" name="直角三角形 48"/>
            <p:cNvSpPr/>
            <p:nvPr/>
          </p:nvSpPr>
          <p:spPr>
            <a:xfrm flipH="1">
              <a:off x="11718523" y="2956264"/>
              <a:ext cx="473476" cy="3901736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4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grpSp>
        <p:nvGrpSpPr>
          <p:cNvPr id="3" name="组合 49"/>
          <p:cNvGrpSpPr/>
          <p:nvPr/>
        </p:nvGrpSpPr>
        <p:grpSpPr>
          <a:xfrm rot="10800000">
            <a:off x="-11681" y="-25979"/>
            <a:ext cx="811089" cy="2070192"/>
            <a:chOff x="10624628" y="2857500"/>
            <a:chExt cx="1567371" cy="4000500"/>
          </a:xfrm>
        </p:grpSpPr>
        <p:sp>
          <p:nvSpPr>
            <p:cNvPr id="51" name="直角三角形 50"/>
            <p:cNvSpPr/>
            <p:nvPr/>
          </p:nvSpPr>
          <p:spPr>
            <a:xfrm flipH="1">
              <a:off x="10944224" y="2857500"/>
              <a:ext cx="1247775" cy="4000500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4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2" name="直角三角形 51"/>
            <p:cNvSpPr/>
            <p:nvPr/>
          </p:nvSpPr>
          <p:spPr>
            <a:xfrm flipH="1">
              <a:off x="10624628" y="2956264"/>
              <a:ext cx="1567371" cy="3901736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4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3" name="直角三角形 52"/>
            <p:cNvSpPr/>
            <p:nvPr/>
          </p:nvSpPr>
          <p:spPr>
            <a:xfrm flipH="1">
              <a:off x="11327906" y="2956264"/>
              <a:ext cx="864093" cy="3901736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4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4" name="直角三角形 53"/>
            <p:cNvSpPr/>
            <p:nvPr/>
          </p:nvSpPr>
          <p:spPr>
            <a:xfrm flipH="1">
              <a:off x="11718523" y="2956264"/>
              <a:ext cx="473476" cy="3901736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4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pic>
        <p:nvPicPr>
          <p:cNvPr id="15" name="Picture 14" descr="Screenshot (1347)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77053" y="718457"/>
            <a:ext cx="11457582" cy="5430416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slow">
    <p:randomBar dir="vert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1452088" y="4822774"/>
            <a:ext cx="811089" cy="2070192"/>
            <a:chOff x="10624628" y="2857500"/>
            <a:chExt cx="1567371" cy="4000500"/>
          </a:xfrm>
        </p:grpSpPr>
        <p:sp>
          <p:nvSpPr>
            <p:cNvPr id="20" name="直角三角形 19"/>
            <p:cNvSpPr/>
            <p:nvPr/>
          </p:nvSpPr>
          <p:spPr>
            <a:xfrm flipH="1">
              <a:off x="10944224" y="2857500"/>
              <a:ext cx="1247775" cy="4000500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4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6" name="直角三角形 25"/>
            <p:cNvSpPr/>
            <p:nvPr/>
          </p:nvSpPr>
          <p:spPr>
            <a:xfrm flipH="1">
              <a:off x="10624628" y="2956264"/>
              <a:ext cx="1567371" cy="3901736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4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8" name="直角三角形 47"/>
            <p:cNvSpPr/>
            <p:nvPr/>
          </p:nvSpPr>
          <p:spPr>
            <a:xfrm flipH="1">
              <a:off x="11327906" y="2956264"/>
              <a:ext cx="864093" cy="3901736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4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9" name="直角三角形 48"/>
            <p:cNvSpPr/>
            <p:nvPr/>
          </p:nvSpPr>
          <p:spPr>
            <a:xfrm flipH="1">
              <a:off x="11718523" y="2956264"/>
              <a:ext cx="473476" cy="3901736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4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grpSp>
        <p:nvGrpSpPr>
          <p:cNvPr id="3" name="组合 49"/>
          <p:cNvGrpSpPr/>
          <p:nvPr/>
        </p:nvGrpSpPr>
        <p:grpSpPr>
          <a:xfrm rot="10800000">
            <a:off x="-11681" y="-25979"/>
            <a:ext cx="811089" cy="2070192"/>
            <a:chOff x="10624628" y="2857500"/>
            <a:chExt cx="1567371" cy="4000500"/>
          </a:xfrm>
        </p:grpSpPr>
        <p:sp>
          <p:nvSpPr>
            <p:cNvPr id="51" name="直角三角形 50"/>
            <p:cNvSpPr/>
            <p:nvPr/>
          </p:nvSpPr>
          <p:spPr>
            <a:xfrm flipH="1">
              <a:off x="10944224" y="2857500"/>
              <a:ext cx="1247775" cy="4000500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4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2" name="直角三角形 51"/>
            <p:cNvSpPr/>
            <p:nvPr/>
          </p:nvSpPr>
          <p:spPr>
            <a:xfrm flipH="1">
              <a:off x="10624628" y="2956264"/>
              <a:ext cx="1567371" cy="3901736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4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3" name="直角三角形 52"/>
            <p:cNvSpPr/>
            <p:nvPr/>
          </p:nvSpPr>
          <p:spPr>
            <a:xfrm flipH="1">
              <a:off x="11327906" y="2956264"/>
              <a:ext cx="864093" cy="3901736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4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4" name="直角三角形 53"/>
            <p:cNvSpPr/>
            <p:nvPr/>
          </p:nvSpPr>
          <p:spPr>
            <a:xfrm flipH="1">
              <a:off x="11718523" y="2956264"/>
              <a:ext cx="473476" cy="3901736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4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pic>
        <p:nvPicPr>
          <p:cNvPr id="13" name="Picture 12" descr="Screenshot (1349)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95844" y="718457"/>
            <a:ext cx="11419933" cy="5430416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slow">
    <p:randomBar dir="vert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1452088" y="4822774"/>
            <a:ext cx="811089" cy="2070192"/>
            <a:chOff x="10624628" y="2857500"/>
            <a:chExt cx="1567371" cy="4000500"/>
          </a:xfrm>
        </p:grpSpPr>
        <p:sp>
          <p:nvSpPr>
            <p:cNvPr id="20" name="直角三角形 19"/>
            <p:cNvSpPr/>
            <p:nvPr/>
          </p:nvSpPr>
          <p:spPr>
            <a:xfrm flipH="1">
              <a:off x="10944224" y="2857500"/>
              <a:ext cx="1247775" cy="4000500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4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6" name="直角三角形 25"/>
            <p:cNvSpPr/>
            <p:nvPr/>
          </p:nvSpPr>
          <p:spPr>
            <a:xfrm flipH="1">
              <a:off x="10624628" y="2956264"/>
              <a:ext cx="1567371" cy="3901736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4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8" name="直角三角形 47"/>
            <p:cNvSpPr/>
            <p:nvPr/>
          </p:nvSpPr>
          <p:spPr>
            <a:xfrm flipH="1">
              <a:off x="11327906" y="2956264"/>
              <a:ext cx="864093" cy="3901736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4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9" name="直角三角形 48"/>
            <p:cNvSpPr/>
            <p:nvPr/>
          </p:nvSpPr>
          <p:spPr>
            <a:xfrm flipH="1">
              <a:off x="11718523" y="2956264"/>
              <a:ext cx="473476" cy="3901736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4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grpSp>
        <p:nvGrpSpPr>
          <p:cNvPr id="3" name="组合 49"/>
          <p:cNvGrpSpPr/>
          <p:nvPr/>
        </p:nvGrpSpPr>
        <p:grpSpPr>
          <a:xfrm rot="10800000">
            <a:off x="-11681" y="-25979"/>
            <a:ext cx="811089" cy="2070192"/>
            <a:chOff x="10624628" y="2857500"/>
            <a:chExt cx="1567371" cy="4000500"/>
          </a:xfrm>
        </p:grpSpPr>
        <p:sp>
          <p:nvSpPr>
            <p:cNvPr id="51" name="直角三角形 50"/>
            <p:cNvSpPr/>
            <p:nvPr/>
          </p:nvSpPr>
          <p:spPr>
            <a:xfrm flipH="1">
              <a:off x="10944224" y="2857500"/>
              <a:ext cx="1247775" cy="4000500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4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2" name="直角三角形 51"/>
            <p:cNvSpPr/>
            <p:nvPr/>
          </p:nvSpPr>
          <p:spPr>
            <a:xfrm flipH="1">
              <a:off x="10624628" y="2956264"/>
              <a:ext cx="1567371" cy="3901736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4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3" name="直角三角形 52"/>
            <p:cNvSpPr/>
            <p:nvPr/>
          </p:nvSpPr>
          <p:spPr>
            <a:xfrm flipH="1">
              <a:off x="11327906" y="2956264"/>
              <a:ext cx="864093" cy="3901736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4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4" name="直角三角形 53"/>
            <p:cNvSpPr/>
            <p:nvPr/>
          </p:nvSpPr>
          <p:spPr>
            <a:xfrm flipH="1">
              <a:off x="11718523" y="2956264"/>
              <a:ext cx="473476" cy="3901736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4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pic>
        <p:nvPicPr>
          <p:cNvPr id="14" name="Picture 13" descr="Screenshot (1353)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72712" y="681135"/>
            <a:ext cx="11626806" cy="5486399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slow">
    <p:randomBar dir="vert"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NTc2NDNlM2Q4NDA0ODQ0OGM0MDQ5YThlNjBhODExODU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33488_1"/>
  <p:tag name="KSO_WM_TEMPLATE_SUBCATEGORY" val="29"/>
  <p:tag name="KSO_WM_TEMPLATE_MASTER_TYPE" val="0"/>
  <p:tag name="KSO_WM_TEMPLATE_COLOR_TYPE" val="0"/>
  <p:tag name="KSO_WM_SLIDE_ITEM_CNT" val="0"/>
  <p:tag name="KSO_WM_SLIDE_INDEX" val="1"/>
  <p:tag name="KSO_WM_TAG_VERSION" val="3.0"/>
  <p:tag name="KSO_WM_BEAUTIFY_FLAG" val="#wm#"/>
  <p:tag name="KSO_WM_TEMPLATE_CATEGORY" val="custom"/>
  <p:tag name="KSO_WM_TEMPLATE_INDEX" val="20233488"/>
  <p:tag name="KSO_WM_SLIDE_LAYOUT" val="a_f"/>
  <p:tag name="KSO_WM_SLIDE_LAYOUT_CNT" val="1_1"/>
  <p:tag name="KSO_WM_SLIDE_TYPE" val="title"/>
  <p:tag name="KSO_WM_SLIDE_SUBTYPE" val="pureTxt"/>
  <p:tag name="KSO_WM_TEMPLATE_THUMBS_INDEX" val="1、9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33488_1"/>
  <p:tag name="KSO_WM_TEMPLATE_SUBCATEGORY" val="29"/>
  <p:tag name="KSO_WM_TEMPLATE_MASTER_TYPE" val="0"/>
  <p:tag name="KSO_WM_TEMPLATE_COLOR_TYPE" val="0"/>
  <p:tag name="KSO_WM_SLIDE_ITEM_CNT" val="0"/>
  <p:tag name="KSO_WM_SLIDE_INDEX" val="1"/>
  <p:tag name="KSO_WM_TAG_VERSION" val="3.0"/>
  <p:tag name="KSO_WM_BEAUTIFY_FLAG" val="#wm#"/>
  <p:tag name="KSO_WM_TEMPLATE_CATEGORY" val="custom"/>
  <p:tag name="KSO_WM_TEMPLATE_INDEX" val="20233488"/>
  <p:tag name="KSO_WM_SLIDE_LAYOUT" val="a_f"/>
  <p:tag name="KSO_WM_SLIDE_LAYOUT_CNT" val="1_1"/>
  <p:tag name="KSO_WM_SLIDE_TYPE" val="title"/>
  <p:tag name="KSO_WM_SLIDE_SUBTYPE" val="pureTxt"/>
  <p:tag name="KSO_WM_TEMPLATE_THUMBS_INDEX" val="1、9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33488_1"/>
  <p:tag name="KSO_WM_TEMPLATE_SUBCATEGORY" val="29"/>
  <p:tag name="KSO_WM_TEMPLATE_MASTER_TYPE" val="0"/>
  <p:tag name="KSO_WM_TEMPLATE_COLOR_TYPE" val="0"/>
  <p:tag name="KSO_WM_SLIDE_ITEM_CNT" val="0"/>
  <p:tag name="KSO_WM_SLIDE_INDEX" val="1"/>
  <p:tag name="KSO_WM_TAG_VERSION" val="3.0"/>
  <p:tag name="KSO_WM_BEAUTIFY_FLAG" val="#wm#"/>
  <p:tag name="KSO_WM_TEMPLATE_CATEGORY" val="custom"/>
  <p:tag name="KSO_WM_TEMPLATE_INDEX" val="20233488"/>
  <p:tag name="KSO_WM_SLIDE_LAYOUT" val="a_f"/>
  <p:tag name="KSO_WM_SLIDE_LAYOUT_CNT" val="1_1"/>
  <p:tag name="KSO_WM_SLIDE_TYPE" val="title"/>
  <p:tag name="KSO_WM_SLIDE_SUBTYPE" val="pureTxt"/>
  <p:tag name="KSO_WM_TEMPLATE_THUMBS_INDEX" val="1、9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33488_1"/>
  <p:tag name="KSO_WM_TEMPLATE_SUBCATEGORY" val="29"/>
  <p:tag name="KSO_WM_TEMPLATE_MASTER_TYPE" val="0"/>
  <p:tag name="KSO_WM_TEMPLATE_COLOR_TYPE" val="0"/>
  <p:tag name="KSO_WM_SLIDE_ITEM_CNT" val="0"/>
  <p:tag name="KSO_WM_SLIDE_INDEX" val="1"/>
  <p:tag name="KSO_WM_TAG_VERSION" val="3.0"/>
  <p:tag name="KSO_WM_BEAUTIFY_FLAG" val="#wm#"/>
  <p:tag name="KSO_WM_TEMPLATE_CATEGORY" val="custom"/>
  <p:tag name="KSO_WM_TEMPLATE_INDEX" val="20233488"/>
  <p:tag name="KSO_WM_SLIDE_LAYOUT" val="a_f"/>
  <p:tag name="KSO_WM_SLIDE_LAYOUT_CNT" val="1_1"/>
  <p:tag name="KSO_WM_SLIDE_TYPE" val="title"/>
  <p:tag name="KSO_WM_SLIDE_SUBTYPE" val="pureTxt"/>
  <p:tag name="KSO_WM_TEMPLATE_THUMBS_INDEX" val="1、9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33488_1"/>
  <p:tag name="KSO_WM_TEMPLATE_SUBCATEGORY" val="29"/>
  <p:tag name="KSO_WM_TEMPLATE_MASTER_TYPE" val="0"/>
  <p:tag name="KSO_WM_TEMPLATE_COLOR_TYPE" val="0"/>
  <p:tag name="KSO_WM_SLIDE_ITEM_CNT" val="0"/>
  <p:tag name="KSO_WM_SLIDE_INDEX" val="1"/>
  <p:tag name="KSO_WM_TAG_VERSION" val="3.0"/>
  <p:tag name="KSO_WM_BEAUTIFY_FLAG" val="#wm#"/>
  <p:tag name="KSO_WM_TEMPLATE_CATEGORY" val="custom"/>
  <p:tag name="KSO_WM_TEMPLATE_INDEX" val="20233488"/>
  <p:tag name="KSO_WM_SLIDE_LAYOUT" val="a_f"/>
  <p:tag name="KSO_WM_SLIDE_LAYOUT_CNT" val="1_1"/>
  <p:tag name="KSO_WM_SLIDE_TYPE" val="title"/>
  <p:tag name="KSO_WM_SLIDE_SUBTYPE" val="pureTxt"/>
  <p:tag name="KSO_WM_TEMPLATE_THUMBS_INDEX" val="1、9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33488_1"/>
  <p:tag name="KSO_WM_TEMPLATE_SUBCATEGORY" val="29"/>
  <p:tag name="KSO_WM_TEMPLATE_MASTER_TYPE" val="0"/>
  <p:tag name="KSO_WM_TEMPLATE_COLOR_TYPE" val="0"/>
  <p:tag name="KSO_WM_SLIDE_ITEM_CNT" val="0"/>
  <p:tag name="KSO_WM_SLIDE_INDEX" val="1"/>
  <p:tag name="KSO_WM_TAG_VERSION" val="3.0"/>
  <p:tag name="KSO_WM_BEAUTIFY_FLAG" val="#wm#"/>
  <p:tag name="KSO_WM_TEMPLATE_CATEGORY" val="custom"/>
  <p:tag name="KSO_WM_TEMPLATE_INDEX" val="20233488"/>
  <p:tag name="KSO_WM_SLIDE_LAYOUT" val="a_f"/>
  <p:tag name="KSO_WM_SLIDE_LAYOUT_CNT" val="1_1"/>
  <p:tag name="KSO_WM_SLIDE_TYPE" val="title"/>
  <p:tag name="KSO_WM_SLIDE_SUBTYPE" val="pureTxt"/>
  <p:tag name="KSO_WM_TEMPLATE_THUMBS_INDEX" val="1、9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33488_1"/>
  <p:tag name="KSO_WM_TEMPLATE_SUBCATEGORY" val="29"/>
  <p:tag name="KSO_WM_TEMPLATE_MASTER_TYPE" val="0"/>
  <p:tag name="KSO_WM_TEMPLATE_COLOR_TYPE" val="0"/>
  <p:tag name="KSO_WM_SLIDE_ITEM_CNT" val="0"/>
  <p:tag name="KSO_WM_SLIDE_INDEX" val="1"/>
  <p:tag name="KSO_WM_TAG_VERSION" val="3.0"/>
  <p:tag name="KSO_WM_BEAUTIFY_FLAG" val="#wm#"/>
  <p:tag name="KSO_WM_TEMPLATE_CATEGORY" val="custom"/>
  <p:tag name="KSO_WM_TEMPLATE_INDEX" val="20233488"/>
  <p:tag name="KSO_WM_SLIDE_LAYOUT" val="a_f"/>
  <p:tag name="KSO_WM_SLIDE_LAYOUT_CNT" val="1_1"/>
  <p:tag name="KSO_WM_SLIDE_TYPE" val="title"/>
  <p:tag name="KSO_WM_SLIDE_SUBTYPE" val="pureTxt"/>
  <p:tag name="KSO_WM_TEMPLATE_THUMBS_INDEX" val="1、9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33488_1"/>
  <p:tag name="KSO_WM_TEMPLATE_SUBCATEGORY" val="29"/>
  <p:tag name="KSO_WM_TEMPLATE_MASTER_TYPE" val="0"/>
  <p:tag name="KSO_WM_TEMPLATE_COLOR_TYPE" val="0"/>
  <p:tag name="KSO_WM_SLIDE_ITEM_CNT" val="0"/>
  <p:tag name="KSO_WM_SLIDE_INDEX" val="1"/>
  <p:tag name="KSO_WM_TAG_VERSION" val="3.0"/>
  <p:tag name="KSO_WM_BEAUTIFY_FLAG" val="#wm#"/>
  <p:tag name="KSO_WM_TEMPLATE_CATEGORY" val="custom"/>
  <p:tag name="KSO_WM_TEMPLATE_INDEX" val="20233488"/>
  <p:tag name="KSO_WM_SLIDE_LAYOUT" val="a_f"/>
  <p:tag name="KSO_WM_SLIDE_LAYOUT_CNT" val="1_1"/>
  <p:tag name="KSO_WM_SLIDE_TYPE" val="title"/>
  <p:tag name="KSO_WM_SLIDE_SUBTYPE" val="pureTxt"/>
  <p:tag name="KSO_WM_TEMPLATE_THUMBS_INDEX" val="1、9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33488_1"/>
  <p:tag name="KSO_WM_TEMPLATE_SUBCATEGORY" val="29"/>
  <p:tag name="KSO_WM_TEMPLATE_MASTER_TYPE" val="0"/>
  <p:tag name="KSO_WM_TEMPLATE_COLOR_TYPE" val="0"/>
  <p:tag name="KSO_WM_SLIDE_ITEM_CNT" val="0"/>
  <p:tag name="KSO_WM_SLIDE_INDEX" val="1"/>
  <p:tag name="KSO_WM_TAG_VERSION" val="3.0"/>
  <p:tag name="KSO_WM_BEAUTIFY_FLAG" val="#wm#"/>
  <p:tag name="KSO_WM_TEMPLATE_CATEGORY" val="custom"/>
  <p:tag name="KSO_WM_TEMPLATE_INDEX" val="20233488"/>
  <p:tag name="KSO_WM_SLIDE_LAYOUT" val="a_f"/>
  <p:tag name="KSO_WM_SLIDE_LAYOUT_CNT" val="1_1"/>
  <p:tag name="KSO_WM_SLIDE_TYPE" val="title"/>
  <p:tag name="KSO_WM_SLIDE_SUBTYPE" val="pureTxt"/>
  <p:tag name="KSO_WM_TEMPLATE_THUMBS_INDEX" val="1、9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33488_1"/>
  <p:tag name="KSO_WM_TEMPLATE_SUBCATEGORY" val="29"/>
  <p:tag name="KSO_WM_TEMPLATE_MASTER_TYPE" val="0"/>
  <p:tag name="KSO_WM_TEMPLATE_COLOR_TYPE" val="0"/>
  <p:tag name="KSO_WM_SLIDE_ITEM_CNT" val="0"/>
  <p:tag name="KSO_WM_SLIDE_INDEX" val="1"/>
  <p:tag name="KSO_WM_TAG_VERSION" val="3.0"/>
  <p:tag name="KSO_WM_BEAUTIFY_FLAG" val="#wm#"/>
  <p:tag name="KSO_WM_TEMPLATE_CATEGORY" val="custom"/>
  <p:tag name="KSO_WM_TEMPLATE_INDEX" val="20233488"/>
  <p:tag name="KSO_WM_SLIDE_LAYOUT" val="a_f"/>
  <p:tag name="KSO_WM_SLIDE_LAYOUT_CNT" val="1_1"/>
  <p:tag name="KSO_WM_SLIDE_TYPE" val="title"/>
  <p:tag name="KSO_WM_SLIDE_SUBTYPE" val="pureTxt"/>
  <p:tag name="KSO_WM_TEMPLATE_THUMBS_INDEX" val="1、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33488_1"/>
  <p:tag name="KSO_WM_TEMPLATE_SUBCATEGORY" val="29"/>
  <p:tag name="KSO_WM_TEMPLATE_MASTER_TYPE" val="0"/>
  <p:tag name="KSO_WM_TEMPLATE_COLOR_TYPE" val="0"/>
  <p:tag name="KSO_WM_SLIDE_ITEM_CNT" val="0"/>
  <p:tag name="KSO_WM_SLIDE_INDEX" val="1"/>
  <p:tag name="KSO_WM_TAG_VERSION" val="3.0"/>
  <p:tag name="KSO_WM_BEAUTIFY_FLAG" val="#wm#"/>
  <p:tag name="KSO_WM_TEMPLATE_CATEGORY" val="custom"/>
  <p:tag name="KSO_WM_TEMPLATE_INDEX" val="20233488"/>
  <p:tag name="KSO_WM_SLIDE_LAYOUT" val="a_f"/>
  <p:tag name="KSO_WM_SLIDE_LAYOUT_CNT" val="1_1"/>
  <p:tag name="KSO_WM_SLIDE_TYPE" val="title"/>
  <p:tag name="KSO_WM_SLIDE_SUBTYPE" val="pureTxt"/>
  <p:tag name="KSO_WM_TEMPLATE_THUMBS_INDEX" val="1、9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33488_1"/>
  <p:tag name="KSO_WM_TEMPLATE_SUBCATEGORY" val="29"/>
  <p:tag name="KSO_WM_TEMPLATE_MASTER_TYPE" val="0"/>
  <p:tag name="KSO_WM_TEMPLATE_COLOR_TYPE" val="0"/>
  <p:tag name="KSO_WM_SLIDE_ITEM_CNT" val="0"/>
  <p:tag name="KSO_WM_SLIDE_INDEX" val="1"/>
  <p:tag name="KSO_WM_TAG_VERSION" val="3.0"/>
  <p:tag name="KSO_WM_BEAUTIFY_FLAG" val="#wm#"/>
  <p:tag name="KSO_WM_TEMPLATE_CATEGORY" val="custom"/>
  <p:tag name="KSO_WM_TEMPLATE_INDEX" val="20233488"/>
  <p:tag name="KSO_WM_SLIDE_LAYOUT" val="a_f"/>
  <p:tag name="KSO_WM_SLIDE_LAYOUT_CNT" val="1_1"/>
  <p:tag name="KSO_WM_SLIDE_TYPE" val="title"/>
  <p:tag name="KSO_WM_SLIDE_SUBTYPE" val="pureTxt"/>
  <p:tag name="KSO_WM_TEMPLATE_THUMBS_INDEX" val="1、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33488_1"/>
  <p:tag name="KSO_WM_TEMPLATE_SUBCATEGORY" val="29"/>
  <p:tag name="KSO_WM_TEMPLATE_MASTER_TYPE" val="0"/>
  <p:tag name="KSO_WM_TEMPLATE_COLOR_TYPE" val="0"/>
  <p:tag name="KSO_WM_SLIDE_ITEM_CNT" val="0"/>
  <p:tag name="KSO_WM_SLIDE_INDEX" val="1"/>
  <p:tag name="KSO_WM_TAG_VERSION" val="3.0"/>
  <p:tag name="KSO_WM_BEAUTIFY_FLAG" val="#wm#"/>
  <p:tag name="KSO_WM_TEMPLATE_CATEGORY" val="custom"/>
  <p:tag name="KSO_WM_TEMPLATE_INDEX" val="20233488"/>
  <p:tag name="KSO_WM_SLIDE_LAYOUT" val="a_f"/>
  <p:tag name="KSO_WM_SLIDE_LAYOUT_CNT" val="1_1"/>
  <p:tag name="KSO_WM_SLIDE_TYPE" val="title"/>
  <p:tag name="KSO_WM_SLIDE_SUBTYPE" val="pureTxt"/>
  <p:tag name="KSO_WM_TEMPLATE_THUMBS_INDEX" val="1、9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33488_1"/>
  <p:tag name="KSO_WM_TEMPLATE_SUBCATEGORY" val="29"/>
  <p:tag name="KSO_WM_TEMPLATE_MASTER_TYPE" val="0"/>
  <p:tag name="KSO_WM_TEMPLATE_COLOR_TYPE" val="0"/>
  <p:tag name="KSO_WM_SLIDE_ITEM_CNT" val="0"/>
  <p:tag name="KSO_WM_SLIDE_INDEX" val="1"/>
  <p:tag name="KSO_WM_TAG_VERSION" val="3.0"/>
  <p:tag name="KSO_WM_BEAUTIFY_FLAG" val="#wm#"/>
  <p:tag name="KSO_WM_TEMPLATE_CATEGORY" val="custom"/>
  <p:tag name="KSO_WM_TEMPLATE_INDEX" val="20233488"/>
  <p:tag name="KSO_WM_SLIDE_LAYOUT" val="a_f"/>
  <p:tag name="KSO_WM_SLIDE_LAYOUT_CNT" val="1_1"/>
  <p:tag name="KSO_WM_SLIDE_TYPE" val="title"/>
  <p:tag name="KSO_WM_SLIDE_SUBTYPE" val="pureTxt"/>
  <p:tag name="KSO_WM_TEMPLATE_THUMBS_INDEX" val="1、9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33488_1"/>
  <p:tag name="KSO_WM_TEMPLATE_SUBCATEGORY" val="29"/>
  <p:tag name="KSO_WM_TEMPLATE_MASTER_TYPE" val="0"/>
  <p:tag name="KSO_WM_TEMPLATE_COLOR_TYPE" val="0"/>
  <p:tag name="KSO_WM_SLIDE_ITEM_CNT" val="0"/>
  <p:tag name="KSO_WM_SLIDE_INDEX" val="1"/>
  <p:tag name="KSO_WM_TAG_VERSION" val="3.0"/>
  <p:tag name="KSO_WM_BEAUTIFY_FLAG" val="#wm#"/>
  <p:tag name="KSO_WM_TEMPLATE_CATEGORY" val="custom"/>
  <p:tag name="KSO_WM_TEMPLATE_INDEX" val="20233488"/>
  <p:tag name="KSO_WM_SLIDE_LAYOUT" val="a_f"/>
  <p:tag name="KSO_WM_SLIDE_LAYOUT_CNT" val="1_1"/>
  <p:tag name="KSO_WM_SLIDE_TYPE" val="title"/>
  <p:tag name="KSO_WM_SLIDE_SUBTYPE" val="pureTxt"/>
  <p:tag name="KSO_WM_TEMPLATE_THUMBS_INDEX" val="1、9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33488_1"/>
  <p:tag name="KSO_WM_TEMPLATE_SUBCATEGORY" val="29"/>
  <p:tag name="KSO_WM_TEMPLATE_MASTER_TYPE" val="0"/>
  <p:tag name="KSO_WM_TEMPLATE_COLOR_TYPE" val="0"/>
  <p:tag name="KSO_WM_SLIDE_ITEM_CNT" val="0"/>
  <p:tag name="KSO_WM_SLIDE_INDEX" val="1"/>
  <p:tag name="KSO_WM_TAG_VERSION" val="3.0"/>
  <p:tag name="KSO_WM_BEAUTIFY_FLAG" val="#wm#"/>
  <p:tag name="KSO_WM_TEMPLATE_CATEGORY" val="custom"/>
  <p:tag name="KSO_WM_TEMPLATE_INDEX" val="20233488"/>
  <p:tag name="KSO_WM_SLIDE_LAYOUT" val="a_f"/>
  <p:tag name="KSO_WM_SLIDE_LAYOUT_CNT" val="1_1"/>
  <p:tag name="KSO_WM_SLIDE_TYPE" val="title"/>
  <p:tag name="KSO_WM_SLIDE_SUBTYPE" val="pureTxt"/>
  <p:tag name="KSO_WM_TEMPLATE_THUMBS_INDEX" val="1、9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33488_1"/>
  <p:tag name="KSO_WM_TEMPLATE_SUBCATEGORY" val="29"/>
  <p:tag name="KSO_WM_TEMPLATE_MASTER_TYPE" val="0"/>
  <p:tag name="KSO_WM_TEMPLATE_COLOR_TYPE" val="0"/>
  <p:tag name="KSO_WM_SLIDE_ITEM_CNT" val="0"/>
  <p:tag name="KSO_WM_SLIDE_INDEX" val="1"/>
  <p:tag name="KSO_WM_TAG_VERSION" val="3.0"/>
  <p:tag name="KSO_WM_BEAUTIFY_FLAG" val="#wm#"/>
  <p:tag name="KSO_WM_TEMPLATE_CATEGORY" val="custom"/>
  <p:tag name="KSO_WM_TEMPLATE_INDEX" val="20233488"/>
  <p:tag name="KSO_WM_SLIDE_LAYOUT" val="a_f"/>
  <p:tag name="KSO_WM_SLIDE_LAYOUT_CNT" val="1_1"/>
  <p:tag name="KSO_WM_SLIDE_TYPE" val="title"/>
  <p:tag name="KSO_WM_SLIDE_SUBTYPE" val="pureTxt"/>
  <p:tag name="KSO_WM_TEMPLATE_THUMBS_INDEX" val="1、9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33488_1"/>
  <p:tag name="KSO_WM_TEMPLATE_SUBCATEGORY" val="29"/>
  <p:tag name="KSO_WM_TEMPLATE_MASTER_TYPE" val="0"/>
  <p:tag name="KSO_WM_TEMPLATE_COLOR_TYPE" val="0"/>
  <p:tag name="KSO_WM_SLIDE_ITEM_CNT" val="0"/>
  <p:tag name="KSO_WM_SLIDE_INDEX" val="1"/>
  <p:tag name="KSO_WM_TAG_VERSION" val="3.0"/>
  <p:tag name="KSO_WM_BEAUTIFY_FLAG" val="#wm#"/>
  <p:tag name="KSO_WM_TEMPLATE_CATEGORY" val="custom"/>
  <p:tag name="KSO_WM_TEMPLATE_INDEX" val="20233488"/>
  <p:tag name="KSO_WM_SLIDE_LAYOUT" val="a_f"/>
  <p:tag name="KSO_WM_SLIDE_LAYOUT_CNT" val="1_1"/>
  <p:tag name="KSO_WM_SLIDE_TYPE" val="title"/>
  <p:tag name="KSO_WM_SLIDE_SUBTYPE" val="pureTxt"/>
  <p:tag name="KSO_WM_TEMPLATE_THUMBS_INDEX" val="1、9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33488_1"/>
  <p:tag name="KSO_WM_TEMPLATE_SUBCATEGORY" val="29"/>
  <p:tag name="KSO_WM_TEMPLATE_MASTER_TYPE" val="0"/>
  <p:tag name="KSO_WM_TEMPLATE_COLOR_TYPE" val="0"/>
  <p:tag name="KSO_WM_SLIDE_ITEM_CNT" val="0"/>
  <p:tag name="KSO_WM_SLIDE_INDEX" val="1"/>
  <p:tag name="KSO_WM_TAG_VERSION" val="3.0"/>
  <p:tag name="KSO_WM_BEAUTIFY_FLAG" val="#wm#"/>
  <p:tag name="KSO_WM_TEMPLATE_CATEGORY" val="custom"/>
  <p:tag name="KSO_WM_TEMPLATE_INDEX" val="20233488"/>
  <p:tag name="KSO_WM_SLIDE_LAYOUT" val="a_f"/>
  <p:tag name="KSO_WM_SLIDE_LAYOUT_CNT" val="1_1"/>
  <p:tag name="KSO_WM_SLIDE_TYPE" val="title"/>
  <p:tag name="KSO_WM_SLIDE_SUBTYPE" val="pureTxt"/>
  <p:tag name="KSO_WM_TEMPLATE_THUMBS_INDEX" val="1、9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>
          <a:headEnd type="arrow"/>
          <a:tailEnd type="arrow"/>
        </a:ln>
      </a:spPr>
      <a:bodyPr/>
      <a:lstStyle/>
      <a:style>
        <a:lnRef idx="2">
          <a:schemeClr val="dk1"/>
        </a:lnRef>
        <a:fillRef idx="0">
          <a:schemeClr val="dk1"/>
        </a:fillRef>
        <a:effectRef idx="1">
          <a:schemeClr val="dk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1385</TotalTime>
  <Words>75</Words>
  <Application>Microsoft Office PowerPoint</Application>
  <PresentationFormat>Custom</PresentationFormat>
  <Paragraphs>25</Paragraphs>
  <Slides>21</Slides>
  <Notes>19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Office 主题​​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吕嫦娥</dc:creator>
  <cp:lastModifiedBy>hp</cp:lastModifiedBy>
  <cp:revision>231</cp:revision>
  <dcterms:created xsi:type="dcterms:W3CDTF">2022-08-04T09:42:00Z</dcterms:created>
  <dcterms:modified xsi:type="dcterms:W3CDTF">2024-07-07T15:23:38Z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FB51118877EA465F94B4EA843E6C8B07_13</vt:lpwstr>
  </property>
  <property fmtid="{D5CDD505-2E9C-101B-9397-08002B2CF9AE}" pid="3" name="KSOProductBuildVer">
    <vt:lpwstr>1033-12.2.0.16731</vt:lpwstr>
  </property>
</Properties>
</file>